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2"/>
  </p:notesMasterIdLst>
  <p:sldIdLst>
    <p:sldId id="256" r:id="rId2"/>
    <p:sldId id="257" r:id="rId3"/>
    <p:sldId id="553" r:id="rId4"/>
    <p:sldId id="365" r:id="rId5"/>
    <p:sldId id="554" r:id="rId6"/>
    <p:sldId id="260" r:id="rId7"/>
    <p:sldId id="556" r:id="rId8"/>
    <p:sldId id="263" r:id="rId9"/>
    <p:sldId id="368" r:id="rId10"/>
    <p:sldId id="560" r:id="rId11"/>
    <p:sldId id="562" r:id="rId12"/>
    <p:sldId id="262" r:id="rId13"/>
    <p:sldId id="270" r:id="rId14"/>
    <p:sldId id="374" r:id="rId15"/>
    <p:sldId id="555" r:id="rId16"/>
    <p:sldId id="561" r:id="rId17"/>
    <p:sldId id="266" r:id="rId18"/>
    <p:sldId id="303" r:id="rId19"/>
    <p:sldId id="550" r:id="rId20"/>
    <p:sldId id="302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37"/>
  </p:normalViewPr>
  <p:slideViewPr>
    <p:cSldViewPr snapToGrid="0">
      <p:cViewPr>
        <p:scale>
          <a:sx n="100" d="100"/>
          <a:sy n="100" d="100"/>
        </p:scale>
        <p:origin x="90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8-13T22:35:35.088"/>
    </inkml:context>
    <inkml:brush xml:id="br0">
      <inkml:brushProperty name="width" value="0.1" units="cm"/>
      <inkml:brushProperty name="height" value="0.1" units="cm"/>
      <inkml:brushProperty name="color" value="#AFABAB"/>
      <inkml:brushProperty name="transparency" value="89"/>
    </inkml:brush>
  </inkml:definitions>
  <inkml:trace contextRef="#ctx0" brushRef="#br0">479 62 10368,'-2'0'678,"0"1"-49,0-1-49,1 0-47,-1 0-44,0 0-44,0 0-41,1 0-40,-1 0-38,0-1-36,-2 1 188,0-1-123,1 0-110,0 0-133,1 0-40,-3 1-32,-1-1-131,-1 2-198,1 2 4,2 1 201,2 2 133,1-3 28,0 0 41,-5 32-263,4 1 56,1 1 55,4 0 55,4-1 52,4-2 52,-7-25-37,0 1 0,3 3-88,-2-5 113,0-1 0,5 7-113,11 0 300,1-5-38,-16-7-201,-1-2 0,0 1 1,1 0-1,-1 0 0,0-1 0,1 0 1,1 0-62,0-1 70,-1 0 0,0 0 0,0-1 0,4-1-70,-1 0 75,-1 0-1,0-2 1,0 1 0,-1 0-1,4-3-74,0-1 120,-2 0 0,1 0 0,-1-1-1,5-7-119,-4 4 203,-1 1-1,2-5-202,8-19 426,-15 25-159,0 0-1,1-5-266,-1 4 167,-1-1 39,0-13 306,-5-5 232,2 23-497,-1 1 0,-1-1 0,1 1-1,-2-1 1,0-2-247,0 4 242,2 0-1,-3 0 0,0-3-241,-6-4 444,0 2-110,-2 2-41,3 3-88,-3 0-41,-1 3-44,0 0-51,-10 1-70,-32 1 119,38 1-139,1-1-66,2 1-53,0 1-75,0-1-87,0 1-102,1 1-113,6-2 211,0 0-33,0 0-34,0 1-38,1 0-38,-1 0-40</inkml:trace>
  <inkml:trace contextRef="#ctx0" brushRef="#br0" timeOffset="1">592 439 2240,'-2'-1'1214,"0"-1"-52,0 0-51,0 1-53,-1 0-50,1 0-51,-1 0-50,0 0-49,0 1-50,1 0-49,-2-1-48,1 1-48,0 0-48,1 1-46,-1-1-47,0 1-46,0 0-46,1 0-45,-1 0-45,1 0-44,0 1-44,0 0-43,0 0-44,0 0-42,1 1-42,0-1-42,-1 1-41,2 1-41,0-1-40,0 0-40,0 1-39,1 0-40,1 15-15,0 0 69,0 1 64,1-1 56,-1 1 49,1-1 42,1 20 162,8 54 551,-7-52-494,-3-19-174,0 0-49,1 1-59,-1-1-70,-1-3-50,1 0-63,0 0-68,-1-1-76,0 2-81,0-2-89,0 1-93,-1 0-100</inkml:trace>
  <inkml:trace contextRef="#ctx0" brushRef="#br0" timeOffset="2">585 1046 7360,'-4'2'820,"-1"0"-70,2 0-65,-1 1-64,1 0-62,0 0-57,0 0-56,0 1-54,1-1-49,-1 1-48,1 0-45,0 0-42,0 0-40,1 0-36,-2 5 31,1-4-121,1 1-38,-1 5-87,0 0-77,0 21-458,1-18 398,1-7 140,0 0 39,0 0 48,-1 0 56,0 0 66,1 0 73,-2 0 83,2-2 91,-3 11-411,1-1 66,0 0 59,0 1 49,0 5 126,1 1 59,-1 48 877,2-39-757,-1-7-183,1 0-113,-1-12-126,1-1-40,0 2-44,-1-1-48,0 0-51,1-1-55,-1 1-60,0 1-62,0-2-68,0 1-70,-1 0-74,0 0-79,-1-14-1547</inkml:trace>
  <inkml:trace contextRef="#ctx0" brushRef="#br0" timeOffset="3">679 1041 5568,'0'0'368,"-1"0"-39,0 0-39,1-1-36,-2 0 154,1 0-121,-1 0-105,1-1-89,-1 1-74,0-1-58,1-1-77,-3-3-235,3 4 268,-1 0 58,1 0 94,1 0 95,-2 1 117,2 0-90,0 1 37,0 0 39,-1-1 42,1 1 43,0 0 48,0-1 48,-1 1 52,1 1 55,0-1 55,0 1 60,1-1 62,3 14-385,0 0-35,2 14 213,2 1-121,-1-1-106,-1-4-119,-1 0-57,1 0-49,0 0-40,4 23-54,12 64-154,-16-78 177,0 2 67,0-1 93,-1 1 118,-3-17-89,1 0 38,-1-1 42,1 1 43,-3-14-377,0 1 54,3 9 109,-2-7-118,0-5-33,0 1-36,0 1-45,0-1-52,0 0-89,0 1-83,1-1-93,-1 0-103,1 0-111,0 1-124,-1-3 345,-1 1-34,2-1-36,-1 0-37</inkml:trace>
  <inkml:trace contextRef="#ctx0" brushRef="#br0" timeOffset="4">509 480 9376,'-3'2'770,"1"0"-80,-1 0-75,0 0-71,0 0-69,0 0-63,0-1-61,0 1-56,0-1-52,-1 1-48,1-1-45,0 0-41,0 0-36,-1 1-33,-3 0-43,-2 1-118,-11 5-334,14-5 361,1 0 60,0 0 61,2 0 51,-1 0 60,0 0 68,-14 11-170,-1 1 45,1-1 40,0 1 38,-9 8 138,1 0 60,-25 24 479,-19 22 429,40-39-756,-3 3-8,1 1-100,31-33-389,-3 3 156,0 0-37,0 0-40,0 0-39,1 0-43,-1 1-44,0-1-45,0-1-48,0 2-48,1-1-51,-1 0-53,1 1-54,-1-1-55,1 0-59,-1 0-58,1 1-61,4-7-83,0 0 101,1-1-17,0 0-186,-1 2 453</inkml:trace>
  <inkml:trace contextRef="#ctx0" brushRef="#br0" timeOffset="5">89 900 6720,'0'-2'588,"0"0"-71,0 1-67,0-1-62,0 0-114,0 1-37,0-2 137,0 0-117,0 0-97,0 1-81,0-2-56,-1-6-144,1 8 115,-1-3 76,1 3 16,0 0 43,0 0 53,0 1 57,-1-1 66,1 0 72,-1 0 79,1 0 86,0 0 93,-1 0 100,1 21-36,-1 0-60,0 0-58,1 0-56,0-1-52,0 2-50,1-1-48,-1 0-45,1 10 88,0-1-85,1 0-78,0 1-67,0-1-58,0 1-50,4 28-32,8 54-147,-7-63 86,-1-14 49,0-1 57,1 4 94,0 1 110,-3-19-100,0-1 34,-1 1 40,2-1 39,-5-13-458,2 0 39,-1 0 37,0 1 33,1 4 47,0 1 88,0-1 69,4 16 295,-4-17-330,0-1-58,-1-1-43,1 1-56,0 0-65,-1-2-43,1 0-60,0 0-65,0 0-72,0 0-78,0 1-86,0-1-89,-1 0-99,-1-8-47,0 0 84,-1-1 75,1 1 65,-2 0-29,2 0 63,-2-1-36,1-1-193,-1 0-27,1 1 184</inkml:trace>
  <inkml:trace contextRef="#ctx0" brushRef="#br0" timeOffset="6">560 468 6976,'-1'2'739,"0"1"-55,1-1-54,0 1-51,-1 0-50,1 0-48,0-1-46,1 1-44,-1 0-43,0-1-40,0 1-40,1 0-36,0 0-36,-1-1-33,2 4 69,-1-2-127,1 0-65,0 1-57,0-1-50,0 1-68,1 1-48,0 0-82,2 4-179,2 2-117,-3-3 283,-1-2 150,-1-4 110,-1 1 34,2 2 100,-3-3-12,2 0 34,-2 0 35,1-1 38,-1 2 41,1-1 42,11 15-445,0 0 60,-1 1 52,1-1 46,12 19 116,-10-15 0,48 63 457,-42-60-458,2 0-73,0-2-96,-11-11-21,1-1-34,5 3-92,0 0-72,-1 0-81,2-2-88,-8-11-685</inkml:trace>
  <inkml:trace contextRef="#ctx0" brushRef="#br0" timeOffset="7">573 621 5568,'-1'-1'998,"0"0"-101,0 0-97,0 1-92,1 0-87,0 0-82,0 0-77,0 0-72,0 0-67,1 1-63,0-1-56,0 2-53,0-2-47,0 2-42,2 0-47,-1-1-69,0 1-37,6 7-483,-6-5 465,-1-3 105,-1 0 49,0 0 56,0 1 67,4 10-1,-1 0 0,0 1-167,2 25 301,-2 0-38,-3 1-39,1-4-55,1 0-37,2-1-39,4 0-41,-7-29-176,0 0 54,0 1 47,0 0 43,0 0 37,-1 1 33,0 5 169,-3-3 16,3-9-238,0 1 1,-1 0-1,0 0 0,1 0 0,-1 0 0,1 0 0,-1 0 1,0-1-1,1 1 0,-1 0 0,0-1 0,1 1 0,-1-1 1,0 1-1,0 0 0,0-1 0,0 0 0,1 1 0,-2 0-37,0-1 42,1 0 0,-1 1 0,1-1 0,-1 0 0,0 0 0,1 0 0,-1 0 0,0 0 0,1 0-42,-2 1-10,1 0 0,1-1 1,-2 1-1,1 0 1,0 0-1,0-1 1,0 1-1,0-1 0,-1 0 10,1 0-5,0 0 0,0 0 0,1 0 0,-1 0 0,0 0 0,0-1 0,0 0 0,0 1-1,0 0 1,1-2 5,-1 2-1,0-1 0,1 1-1,0-2 1,0 2 0,-1-2-1,1 1 1,-1 0 0,2 0-1,-1 0 1,-1 0 0,0-2 1,1 1 2,1 0 1,-2 0-1,2 0 0,-1 0 1,0 0-1,0 0 0,1 0 1,0 0-1,-1 0 1,1-2-3,-5-43 89,1 10 102,2 1 0,1-6-191,2 28 49,0 1-1,1-1 1,0-1-49,6-13 31,2 2-39,-5 14-1,-5 10 20,0 0-1,1 0 1,-1-1-1,0 1 1,0 0-1,0-1-10,-1-3 48,0 0-1,0 1 1,-2-5-48,-2-3 9,4 0-87,-1 14 80,0 0 0,1 0 0,-1 0 0,0 0 0,1 0 1,-1 0-1,1 1-2,-1 1-5,0-1 0,1 0 0,-1 1 1,0 0-1,1-1 0,0 1 0,-1 0 5,-1 8-26,0-2-1,0 1 0,1 5 27,-1 0 1,-1 0 33,-6 26-89,5-17 66,1 1 1,2-1-1,0 1-11,2 6-27,2 0-53,-1-27 76,-1-1 1,1 0 0,-1 1-1,2-1 1,-1 1 0,0-1 0,0 0-1,1 0 1,0 0 0,-1 0-1,1-1 1,1 2 0,-1-2 0,0 1-1,1-1 1,-1 0 0,1 1-1,-1-1 1,1 0 0,0 0 0,0-1-1,0 1 4,1 0 1,0 0-1,0-1 1,0 1-1,0 0 1,0-2-1,0 2 1,1-2-1,-1 1 1,0-1-1,1 0 1,-1 0-1,0 0 1,1-1 0,-1 1-1,0-1 1,5-1-1,-8 2 3,1 0 0,1 0 0,-1 0 0,-1-1 1,1 1-1,1 0 0,-1-1 0,0 0 0,-1 1 1,1-1-1,0 0 0,0 0 0,0 0 0,0 0 1,0 0-1,-1 0 0,1 0 0,-1-1 1,1 0-1,-1 1 0,0-1 0,1 1-3,-1-1 7,-1 1 0,2-1 0,-2 1 0,1-1 0,-1 1 0,1-1 0,-1 1-1,1-1 1,-1 1 0,0-1 0,0 0 0,0-1-7,0 1 12,0 0 1,0 0-1,0 0 0,0 0 0,-1 0 0,0 0 1,1 0-1,-1 0 0,1 0 0,-2 0 1,1-1-13,-4-9 5,1 1 0,-1-12-5,-1-10-90,1-7 90,-2-13-38,0 18 72,0 13 24,-1 1 35,-2 1 41,-3 1 49,9 10-151,0 2 1,1-2-1,-2-7-32,-6-12 2,10 24-8,-1 1 0,1-1 0,-1 1 0,-1 0 0,1 0 1,-1-2 5,-4 33-35,3 1 1,0-1 0,2 6 34,1-7-6,1 0-1,1-1 1,2 1-1,0 0 1,2-1 0,1 0-1,0 1 1,2-2 0,7 13 6,-15-36-180,1-1 51,0 0 41,-1 1 43,1 0 60,1 1 122,1 4 331,-2-4-367,0-2-83,0 1-72,0 0-86,0 0-104,-1-1-2,1 0-68,0 1-72,-1-1-79,2 0-85,-2 1-91,1-1-96,0 0-103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8-13T22:33:54.223"/>
    </inkml:context>
    <inkml:brush xml:id="br0">
      <inkml:brushProperty name="width" value="0.1" units="cm"/>
      <inkml:brushProperty name="height" value="0.1" units="cm"/>
      <inkml:brushProperty name="color" value="#AFABAB"/>
      <inkml:brushProperty name="transparency" value="94"/>
    </inkml:brush>
  </inkml:definitions>
  <inkml:trace contextRef="#ctx0" brushRef="#br0">10013 1569 7104,'-3'5'745,"-2"-2"-64,1 2-61,0-1-57,-1-1-56,1 1-53,-1 0-50,0 0-47,-3 1 95,1 0-92,-1 0-83,0 0-73,0-1-65,0 0-55,0-1-47,0-1-38,-6 2-55,10-3 14,-1-1 0,0 0 0,0 1 0,0-2 0,-1 1 42,-5-2-33,-2-3 73,7 2 26,0 0 38,0-2 42,0 0 48,0-1 54,1-1 58,-1 1-300,1-2 0,1 1 0,-1-1-6,1 0 33,0-1 0,-3-6-33,4 5 42,0 0 0,0 0 0,1-2-42,0 0 61,0 0 0,1 0 0,1 0 0,0-7-61,0 7 57,1-1 1,1 0-1,0 0 0,0 1 0,2 0 0,-1 0 0,4-10-57,-2 12 45,-1-1-1,2-1-44,-1 3 24,1 1 1,2-4-25,-4 4-16,-1 1 0,2 1 1,-1-1-1,0 2 0,1-2 1,1 2-1,-1-1 0,0 1 1,1 0-1,0 0 0,0 1 1,6-3 15,-6 3-12,1 1 1,0 0-1,0 0 1,0 2-1,1-1 1,-1 0-1,4 1 12,-4 0-1,1 1-1,-1 0 0,0 1 0,4 0 2,-5 1 10,0-1 0,1 1 0,-1 0 1,6 4-11,-6-3 19,0 0 1,-1 1 0,0 0-1,0 0 1,2 2-20,-2-1 34,0 0-1,-1 1 1,0 0 0,1-1 0,1 5-34,1 6-3,-5-11 15,-1-1 0,0 1 0,0 0 0,0 0 0,0-1 0,-1 1 0,0 3-12,0 7-15,-3 3-93,2-8 4,-1-2-42,-1 1-48,0 0-52,-1 0-60,1-1-64</inkml:trace>
  <inkml:trace contextRef="#ctx0" brushRef="#br0" timeOffset="1">9919 1714 5568,'-7'9'594,"1"1"-42,0 0-41,0 0-39,2 1-37,-1-1-37,0 1-34,2-1-33,-4 12 238,2 1-115,1 0-101,1 1-90,2-6-109,-1 2-44,2 19 6,1-4-97,3 48-83,-2-58 68,0 0 36,-1 0 50,-1-1 65,1-18-283,-1 1 53,0 3 47,1 1 76,-1-1 49,2 13 187,1-9-171,-2-5-103,1-1-60,0 0-75,0 0-89,1 0-105,0 0-118,-1-4 169,0-1-34,0 1-38,0-1-38</inkml:trace>
  <inkml:trace contextRef="#ctx0" brushRef="#br0" timeOffset="2">9917 1679 7232,'-1'1'447,"0"0"-39,0 0-36,1 1-35,0 0 237,0 0-124,0 0-112,2 1-100,-1-1-90,0 1-76,1-1-63,-1 0-37,3 2-111,9 7-535,-9-8 525,-1 1 105,-1-3 74,-1 1 42,1-1 47,-1 0 53,24 34-288,-1-1 82,-1 1 105,-12-17 12,-1 0 34,-1 1 39,0 0 41,-1 1 44,0 0 47,-1 0 51,-1 1 52,-1 1 57,-1 0 59,-2 0-244,-2-2-55,-1 1-50,-2-1-46,-1 0-42,-1 0-38,0-6-67,-5 10 35,-4 5-103,-3-1-50,0-1-139,-1-2 0,-2 0 292,15-20-321,-1 0 122,1 0 105,0-1 88,0 0 61,0 0 45,-2 2 91,-10 5 310,9-5-323,3-4-135,1 0-38,-1 0-48,0 0-53,0 0-61,1-1-68,1 1 33,0-2-35,-1 1-39,1 0-39,0 0-42,0-1-44,-1 0-47,1 1-48</inkml:trace>
  <inkml:trace contextRef="#ctx0" brushRef="#br0" timeOffset="3">9888 1732 6976,'-6'7'1036,"0"-1"-99,0 1-94,0 0-92,0-1-86,0 1-82,0 0-78,1 0-74,0-1-154,1-1-37,0 0-36,-1 1-33,-3 5 75,0 0-113,0 1-99,-1 0-87,1-1-70,1 1-57,-5 5-156,-16 22-554,18-27 655,2-1 46,0-1 78,1-1 54,-1 1 61,0-1 73,0 0 80,0 0 92,0-1 99,-1 1 111,5-4-477,-1 1 0,0-1 1,-1 0 17,-16 14 33,3-7 104,-10 4-137,10-5 14,0 1-61,1 1-84,1 2-110,46-1 68,-1 3 81,-1 1 63,1 2 48,-6-4 50,1-1 0,0 0-1,21 7-68,-15-12-1,-21-8-28,2 0 0,3 0 29,-5-2-65,0 0-1,7-1 66,-6 0-111,-1-1 1,8-2 110,3-1-672</inkml:trace>
  <inkml:trace contextRef="#ctx0" brushRef="#br0" timeOffset="4">9999 1753 5952,'0'2'469,"0"-1"-48,0 1-47,0 0-45,0-1-42,1 1-39,0 0-39,0 0-36,1 1 76,0 1-118,1-1-100,0 0-82,1 1-60,-1-1-45,10 9-479,-7-8 398,-3-2 132,0 1 37,1 0 52,0 0 101,-1 0 119,-1-2-50,-1 0 37,63 53-110,-20-20 48,-8-6 56,1 1 90,-17-14-77,0 0 36,0 1 41,0-1 44,-13-10-292,0 0 1,0-1 0,2 0-28,-1 0 42,0-1-1,0-1 1,1 1-1,-1-1 1,0-1 0,1 0-1,0 0 1,0-1-42,19-3 64,-31 3-37,1 1 1,0 0 0,0-1-1,0 1 1,0 0 0,-2 1-28,2-1 21,0 1 0,0-1 0,0 1 1,-1 0-1,0 1-21,-8 13 59,2 3-33,5-6-19,0 1-1,0 0 1,2 0 0,-3 14-7,4-21-161,1-1 69,-1 1 59,1-1 48,-1 8 116,0 8 200,1-13-214,1 1-51,-1-1-84,0-3-45,0 0-47,0 0-54,0 0-59,0 0-67,0 0-73,0-1-78,0 2-85</inkml:trace>
  <inkml:trace contextRef="#ctx0" brushRef="#br0" timeOffset="5">10344 2336 5568,'-1'1'371,"-1"0"35,-2 1 475,0 0 307,2-1-428,0 1-182,1 0-76,0-1-238,1 0-44,0 0-51,1 1-57,0-1-63,0 1-67,0 0-75,1-1-80,4 4 97,-1 0 34,3 8 48,-1 2 105,-3 1 87,-3-2 66,-1-13-229,-1 0 0,1 1 0,0-1 0,-1 0-1,1 0 1,0 0 0,-1 0 0,1 1 0,-2-1-35,1 1 36,1-1 1,-1 0 0,0 0-1,0 0 1,-1 0 0,1 0-1,0 0 1,0-1 0,0 1-1,0-1 1,-1 1 0,1 0 0,-1-1-1,1 0 1,-1 1 0,1-1-1,0 1 1,0-1 0,-2 0-37,-8-2 364,1-5-93,1-1-90,1-4-85,3 1-80,4-1-75,1 11 46,0 0 0,0 0 0,0 0 0,0 0 0,0 1 0,0-2 0,1 2 0,-1-1 0,0 0 0,1 0 13,-1 0-16,0 0-1,1 1 1,-1-1 0,1 0 0,-1 0-1,1 1 1,0 0 0,-1-1-1,1 0 1,-1 1 0,1 0 0,0-1 16,6 1 152,-5 0-55,-4 0-54,-2 1-50,-1-2-48,0-3-45,3-2-42,3-3-38,1 4 100,0 3-2,0 0-20,0 1-40,2 0-110,-1 0-101,-2 1 133,1 0-34,0-1-35,0 1-38,1 0-319,-2 0 276,0 0-34,1 0-35,0-1-37,-1 1-38,0-1-40</inkml:trace>
  <inkml:trace contextRef="#ctx0" brushRef="#br0" timeOffset="6">10344 2336 3744,'0'-1'105,"0"1"69,0 0 63,0 0 54,0-1 118,0 1 52,0 0 144,0 0 357,0 0-6,0 0-361,0 0-146,0 1-55,0-1-119,0 0-56,0 0-65,0 1-72,-1-1-36,0-1 0,1 1 0,-2 0 1,2 0-1,-1 0 0,0 0 0,0 0 0,0 0 1,1 0-1,-1 1 0,-1-1 0,2 0 1,-1 1-1,0-1 0,0 0 0,1 1 0,-1-1 1,-1 1-47,2 0 49,-1-1 0,1 1 1,-1 0-1,1-1 1,0 1-1,-1-1 0,1 2 1,0-2-1,-1 1 1,1 0-1,0 0 1,0-1-1,-1 2 0,1-2 1,0 1-1,0 0 1,0 0-50,0 9 382,1 1-46,1 1-62,0-1-79,-1-5-124,0-1-35,0 0-42,-1 0-42,2 11-118,0 0 43,0-1 38,0 1 38,0 16 52,1 0 118,0 6 149,0 0 105,-1-4 22,4 46 608,-5-48-632,2 0-44,-1 0-67,0 0-86,-1-11-117,1 0-53,0 0-60,-1 0-65,2 6-131,0-1-124,-2-13 137,0 0-37,1 1-36,0-1-38,-1-1-40,1 1-41,0 0-43,0 1-44,0-1-46,0-1-47,0 1-49,0 0-49</inkml:trace>
  <inkml:trace contextRef="#ctx0" brushRef="#br0" timeOffset="7">9871 2412 5568,'-3'0'694,"2"1"-66,-1-1-64,1 2-61,-1-2-58,1 2-56,0-1-52,0 1-50,0-1-47,0 1-44,1 0-41,-1 0-39,1-1-35,-1 1-34,1 3-38,0-2-74,1 2-50,0 1-160,2 10-489,-2-11 577,0 0 57,0-2 86,0 0 36,0-1 41,-1 1 46,1-1 52,-1 0 56,0 1 61,1-1 67,-1-2-317,4 35-112,0 0 111,0 0 97,-1 0 84,2 7 125,-1-1 75,0 10 142,2 25 306,-3-38-430,-2 0-35,1 12 36,-2-8-168,0 0-118,-1-7-127,0 1-112,0-19 17,0 1-33,-1-1-35,1 1-37,1-19-568,1-3-1184</inkml:trace>
  <inkml:trace contextRef="#ctx0" brushRef="#br0" timeOffset="8">9999 2330 5952,'-3'2'641,"0"0"-56,1 0-53,-1 0-51,1 1-49,0-1-46,1 2-44,0-2-43,-1 1-38,1 0-38,0 4 120,0-1-122,1 2-102,1 1-87,0-1-91,7 23-375,-6-25 366,0 1 33,0 1 62,0-3 29,-1-1 34,0 0 38,0 0 41,0 0 45,0 0 49,10 44 215,2 1-64,0-1-59,2-1-52,0 0-46,1 0-40,16 45 122,-5-15-127,12 40 61,-35-104-293,1 1 69,0 1 63,9 20 219,-9-23-244,-1-1-44,0 0-49,1 1-62,-1-1-74,0 1-87,1-1-101,-1 1-113,-3-7 175,1 1-32</inkml:trace>
  <inkml:trace contextRef="#ctx0" brushRef="#br0" timeOffset="9">9926 1801 6976,'0'-2'1059,"0"0"-123,1 0-117,-1 2-108,0-1-104,1 1-96,0 0-90,-1 1-83,0-1-77,0 2-70,1-1-63,-1 0-57,0 1-51,0 0-43,1 2-128,-1 1-99,0 6-407,0-8 514,0 0 61,0 0 88,0-1 43,0-1 36,0 0 37,0 0 43,0 0 46,0 0 48,-3 27 19,0 1-55,2 0-48,-2 0-43,2 6-21,0 1-44,-1 6-27,1 21-29,-1 4-2,0-22 31,1-7 32,-1-1 50,-1-37 336,0-2-56,0 0-52,2-1-48,-1 0-45,0-2-39,0-5 112,2 0-148,-1 1-55,1-2-24,0-5 9,0 7-10,2-76 192,7 0-103,-2 43-114,1 0-77,2 1-8,1 0-34,-8 34 56,1-2-40,0 0-42,2 2-40,-1 2-40,1 3-41,-6 2 172,0 0 1,1 0 0,0 1-1,-1-1 1,0 0 0,1 1-1,-1-1 1,0 0 0,1 0-1,-1 0 1,0 1-1,0-1 1,1 0 0,-1 1 16,5 9-269,6 28-6,-4 2 109,-3-11 99,0 1 39,-3 0 52,0 1-24,-2 3 57,-1 0-1,-3 18-56,-1-13-23,-1-1-67,6-37 84,1-1 0,0 0 0,-1 1 1,1-1-1,-1 0 0,1 0 1,-1 1-1,1-1 0,-1 1 1,1-1-1,-1 0 0,1 0 0,-1 0 1,1 0-1,-1 0 6,1 0 0,0 0 0,-1 0 0,1 0 0,0 0 0,-1 0 0,1 0 1,-1 0-1,1 0 0,0-1 0,-1 1 0,1 0 0,0-1 0,0 1 0,-1 0 0,1 0 0,0 0 0,-1-1 0,-3-6 48,0-6 70,2 4-33,1 2 0,0-1 0,1-2-85,-1 1 44,2 2-40,1-13 43,1-13-11,-1 15-34,4-16-2,-4 27 3,1-1 0,-1 1 0,0-1 0,1 1 0,2-2-3,-3 5 12,0 0 0,1 0 0,-1 0 0,1 1 0,1-3-12,-2 19-352,0-1 69,-2 0 61,1 0 54,-1 1 49,0-1 40,0 13 17,-7 47 139,6-57-94,-2 1-38,1 1 26,0-9 66,0 1 0,0-1 0,0 0 0,-2 1-37,-2 5 1,-2-3-90,3-6-2,0-1-37,-1-1-43,0-1-46,6-8 189,0 1 0,1-1 0,0 0 1,0-5 27,1 3-13,1-1 0,3-6 13,3-8 39,12-18-39,-8 15-8,-1 1-46,-11 23-57,0-2 78,1-1 62,-1-1 44,4-12 247,-3 12-217,0 2-72,-1 2-70,2 3-92,-2 2-111,0 5-38,1 13-302,-2-12 367,0 3 46,0-7 136,-1-1 43,0-1 49,-1 0 55,0-1 64,0-2 68,0-10 317,1 0-79,0-1-73,0 0-68,0 0-62,0 0-55,0 1-51,1-1-45,0-9 12,0 1-92,0-9-114,3-8 64,-1 22 19,0 1 37,-2 8 30,0 1-60,0 1-49,0 1-39,0 1-28,0 3-15,-1 9-111,0 9 29,-1 19-102,1-19 185,-1-1 35,-1 1 39,0-1 45,-2-1 49,-1 0 56,0-26 326,2 0-120,0-2-103,2-1-87,1 2-79,0-1-37,1-1-33,0-7-51,-2-11-46,2 20 110,-2 0 34,0-7-49,-1-1 54,0-9 92,1 15 7,-1 0 0,-1-4-138,3 10 41,0 1 1,-1 0 0,0-1 0,0 1 0,0 0 0,-2-2-42,2 4 14,1-1 1,-2 1-1,1-1 1,0 2-1,0-2 0,-1 1-14,3 2-25,-1 0 0,1 0 0,-1-1 0,1 1 0,-1 0 0,0 0 0,1 0-1,-1 0 1,0 0 0,1 0 0,-1 0 0,1 0 0,-1 1 0,1-1 0,-1 0 0,1 0-1,-1 0 1,0 1 0,0-1 25,1 0-33,-1 1 0,1 0 0,-1-1 1,0 1-1,1 0 0,-1 0 0,0-1 0,1 2 0,0-2 0,-1 1 0,1 0 0,-1 1 33,-3 15-300,1 3 106,1-3 119,-2-3 109,-1-5 125,5-9-153,0 0 0,0 0-1,0 1 1,0-1 0,0 0-1,0 0 1,0 0 0,0 0-1,-1 0 1,1 0 0,0 0-1,0 0 1,0 0 0,0 0-1,0 0 1,0 0 0,0 0-1,-1 0 1,1 0 0,0 0-1,0 0 1,0 0 0,0 0 0,0 0-1,0 0 1,0 0 0,-1 0-1,1 0 1,0 0 0,0 0-1,0 0-5,-1-1 27,1 0-1,-1 0 1,0 0 0,1 0-1,-1 0 1,1 0-1,0 0 1,-1 0 0,1 0-1,0 0 1,0 0-1,-1-1 1,1 1-27,-1-10 142,0 0-39,0 1-53,2 3-67,0-21 84,0 0-78,-1 5-43,1 2-35,0 13 23,0 1 0,0-1 0,0 1-1,1-3 67,1 25-152,-1 0-41,-1 3-518,0 11 711,-1-1-427,-1-8 183,0-5 81,0 2 50,0-1 60,0 0 73,0 0 86,0 0 97,3-22 2,0 0-34,2-5 80,-1-1-104,0 0-81,2-5-70,3-10-92,-4 16 85,0-1 54,2 0 81,-2 19-408,-2 1 40,-1 1 37,-1 0 34,-2 10-82,-1 1 100,-1 3 65,3-14 26,0 1-46,-4 20-381,3-17 312,0-6 107,0 1 36,0 0 49,0-1 62,-1 1 75,1 0 84,0-17 202,0 0-74,1 1-67,0 0-63,1-1-55,-1 0-51,0 0-43,1 1-39,0-3-32,0 0-36,2-39-258,-1 33 248,0-1 106,-1 8 18,0 2 43,0-2 50,0 1 56,0 0-86,2-1-62,0 0-56,1 1-51,2 2-48,0 4-41,-5 3 90,1 0-1,0 1 1,0-1 0,-1 1 0,1-1 0,-1 0 0,1 1-1,0-1 1,0 0 0,-1 1 0,1 0 0,-1-1 0,1 1 0,-1 0-1,1-1 1,-1 1 0,1-1 0,-1 2 0,1-2 0,-1 1 0,0 0 15,5 9-58,-1-1 1,-1 0-1,0 1 58,1 3-49,-1 1 0,-1-1 0,1 7 49,0 7-167,-2 8 167,0 7-206,-1-19 34,1 1-51,-9-35 516,2 0-47,0-1-43,3-1-38,1 6-88,0 1 0,1-1-1,0 0-76,0-22 126,1 20-107,1 1 1,0-1-1,0 0-19,1 1 4,0 1 1,0-1-1,0 0 0,1 1 1,2-7-5,6-5 33,-10 19-36,0-2 1,-1 2 0,1-1-1,0 0 1,-1 1 0,1 0-1,0-1 1,0 1 0,0-1 2,0 1-4,-1 0 0,1 0 0,-1 0 0,0 0 0,1-1 0,-1 1 0,1 1 0,-1-1 0,0 0 1,1 0-1,0 0 0,-1 0 0,0 0 0,1 1 0,-1-1 4,1 0-12,0 1-1,0 0 1,0 0 0,-1-1 0,2 2-1,-2-2 1,1 1 0,0 1-1,-1-2 1,1 2 0,-1-1 0,1 0-1,-1 0 1,1 1 12,1 4-56,0 1 0,0 0-1,0 4 57,1 9 2,-1-8 97,2 16-177,-2-3 81,0 18-3,-2-22-55,0 0-71,-8-29 181,7 6-31,0-1 1,0 1-1,0 0 1,1-1-1,-1 1 1,0 0-1,0 0 1,1-1 0,0 1-1,-1-2-24,1-6 49,1 0-61,2 2-86,0 3-109,1 13 37,-1 1 63,1-1 54,-2 2 44,2 7 80,-3-7 37,0 0 1,-1 0 0,0 1-109,0 3 76,-1 1-70,0 0-99,0-7 0,0-1-36,-1 3-107,1-1-79,-1 1-89,1-1-98,1-17 620,0 0-105,1 1-68,3-13-233,-1 11 204,-2 3 75,1 0 66,1 0 82,-1-1 101,0 1 118,0 3-129,-1 0 37,0 0 37,0 0 42,0 0 42,1 0 46,-2 2-294,2 16-428,-2-7 92,0-1-1,0 0 1,-1 0 0,1 1 197,-3 5-224,1-1 80,-1 1 109,1-7 68,1 0 40,1-16 144,0 1-38,1-10 78,1-5-85,1-11-72,-1 9-47,-1 9 19,0 3 31,0 0 56,-2 11 47,1 0-48,0-1-44,1 0-39,1-2-23,2 0-98,-4 6 37,0-1 0,1 1-1,-1 0 1,0 0 0,0-1-1,0 1 1,1-1 0,-1 1-1,0 0 1,1 0 0,-1 0-1,0 0 1,0 0 0,1-1-1,-1 1 1,0 0 0,1 0-1,-1 0 1,1 0 0,-1 0-1,0 0 1,1 0 0,-1 0-1,0 0 1,1 0 9,-1 0-7,0 0-1,1 0 1,-1 1-1,0-1 1,0 0-1,1 0 1,-1 0-1,0 1 1,0-1-1,0 1 1,1-1-1,-1 0 1,0 0-1,0 1 1,0-1-1,0 1 1,1-1 7,1 7-40,1 24-122,-1 2 41,-4-1 42,-2 0 41,-3-1 39,-2-1 40,-2 0 39,-3-3 38,11-31 9,2 0-39,1-10 9,6-21 36,-4 22 30,-1 2-102,0 3-70,-2 4-34,1 3-39,-1 3-46,-1 3-55,-6 10-94,-1-1 87,-2-1 75,-1-2 62,7-7 57,1-1 1,-1 0-1,-3 1-4,5-2 20,-1 0 1,-1-1-1,2 1 0,-2-1 1,1 0-1,0 0 1,-2-1-21,-1-8 263,3-3-79,1-1-65,3 0-53,1-11-37,5-11-53,-2 16 32,-2 1 50,-1 12-3,-1 0-33,1-3-39,2-12-103,-2 13 113,0 1 38,0 0 64,0-1 79,1 1 100,0-1 115,-1 12-472,0 0-1,0 0 0,-1 0 0,1 2 84,-1 0-112,0 0 0,-1 1 0,1-1-1,-2 4 113,-2 11-369,-1-1 0,-2 4 369,-1 0-301,4-46 252,2-1 39,2-1 42,1-1 45,0-1 67,-2-1 63,-2 2 69,2 21-190,0-1 1,0 0 0,-1 0-1,0-2-86,-1 9-88,1 0 0,0 1 0,0-1-1,0 0 1,0 1 0,0 2 88,1-1-83,-1-1 1,1 1-1,0 0 0,0 0 1,1 0 82,-1 25-300,2 0 110,0-10 124,-1 0 44,-1 0 42,-2 0 41,3-19-63,-7 54-22,2 3 78,4-34 11,0 0 0,1 0 1,3 16-66,-2-41 120,-1 0-121,1 0-108,0 1-90,-1-2-137,1 1-80,1 0-5,0-2-617</inkml:trace>
  <inkml:trace contextRef="#ctx0" brushRef="#br0" timeOffset="10">9956 2383 4320,'3'0'529,"1"-1"-80,0 0-74,0 0-65,-1 1-77,1-1-43,3 0 85,1-1-76,4-2 1,-7 2-72,1-1 65,-3 1-11,1 0 53,-2 1 9,1-1 51,-1-1 55,0 1 63,4-6-345,1-1-92,4-4-68,-5 3 87,-4 3 59,0 1 64,-1-2 79,-1 1 95,-3 9-211,1 1 0,0 0 1,0 0-1,0 1 0,0-1 0,0 1 1,0 2-82,-5 9 245,-2-3-64,9-11-173,-2 0 0,2 0 0,-1-1 0,0 2 1,0-2-1,0 1 0,0-1 0,0 0 0,0 1 0,-1 0-8,-5-1-7,-1-2-38,12-4 25,2 1-49,10-2-101,-9 5 132,-1-1 34,0 0 45,-1-1 59,-3 2-90,0 0 1,-1 0-1,1 0 0,0 0 1,-1 0-1,0-1 1,0 1-1,0 0 1,1 0-1,-1-2-10,1-4 33,0 1 1,1-8-34,-3 11 15,1-1-1,0 0 1,0 1-1,0-1 1,1 0-1,0 1 1,0 0 0,1-2-15,-1-3-69,-1-9 81,-1 14 18,1 16-35,-1 0 91,0 1-48,0-7-40,0 1 0,-1 0 0,0-1 0,-1 5 2,-4 5 29,-2-1 93,0-7 39,-1-2 83,12-25-199,3-11 160,-1 7-32,-2 7-105,-1 3-64,0 0-65,-1 2-51,1 1-66,-2-1-76,0 0-84,1 11 337,-1 1 1,1-1 0,-1 1 0,1-1 0,0 0 0,-1 0-1,1 1 1,0-1 0,-1 1 0,1-1 0,-1 1-1,1-1 1,-1 1 0,1 0 0,-1-1 0,0 1 0,1-1 0,0 2 7,0 0 1,0 0 0,0 0 0,-1 0 0,1 0 0,-1 0 0,1 1-8,-1-1 11,1 0 0,-1 0 0,0 0 0,0 0 0,0 0 0,0 1 0,0-1-11,0-1 3,0-1 1,0 1-1,0 0 1,-1 0-1,1 0 1,0-1-1,0 1 1,0-1-1,-1 1 1,1 0-1,0-1 1,0 1-1,-1 0 1,1-1-1,-1 0 1,1 1-1,0-1 1,-1 1-4,2-10-48,-4-7 94,3 13-32,-1 0 1,1 0-1,0 1 1,0-1-1,0-2-14,0 5-2,0 0 1,0 0-1,0 0 0,0-1 0,0 1 1,0 0-1,0-1 0,0 1 0,0 0 0,0 0 1,0 0-1,0 0 0,0 0 0,0-1 1,0 1-1,1 0 0,-1 0 0,0 0 1,0 0-1,0 0 0,0 0 0,0 0 0,0 0 1,1 0-1,-1-1 0,0 1 2,0 0-10,1 0 0,0 0 0,-1 0-1,0 0 1,1 0 0,-1 1 0,0-1 0,1 0 0,-1 0-1,1 0 1,-1 0 0,0 0 0,1 0 0,-1 1 0,0-1 10,2 18-65,-4-1 85,0 0 66,-3-1 48,3-8-16,-2-1-1,1 1 1,0-1-1,-5 6-117,-4 4 172,2-3-77,-1-2-63,-2 1-81,1-2-100,-1 0-119,7-6 85,-1 0-37,1 0-39,-1-1-41,2 1-43,-2 0-46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8-13T22:34:01.857"/>
    </inkml:context>
    <inkml:brush xml:id="br0">
      <inkml:brushProperty name="width" value="0.1" units="cm"/>
      <inkml:brushProperty name="height" value="0.1" units="cm"/>
      <inkml:brushProperty name="color" value="#AFABAB"/>
      <inkml:brushProperty name="transparency" value="153"/>
    </inkml:brush>
  </inkml:definitions>
  <inkml:trace contextRef="#ctx0" brushRef="#br0">198 687 7360,'0'3'572,"0"-1"-39,0-1-38,0 0-35,-1 1 360,0-2-122,0-1-106,0-1-93,0-1-77,0 0-65,0-4 141,-2-8 504,3 12-639,0 1 70,2-6 241,-1 1-51,0 0-50,1-1-48,-1 1-45,2 0-44,-1 0-41,1 0-38,0 0-38,-1 1-34,5-8 189,0 1-112,1 0-95,3-2-48,0 0-82,3-1 104,13-12-241,-8 10 192,-1-2-157,1 1-1,1 1 0,1 0 0,7-3-34,11-10 66,-2-2 51,-30 28-315,0-1 39,-1 1 38,1 0 34,7-5 6,0 1 107,-2-1 72,1 2 53,-1 0 25,35-23 613,-25 17-538,-12 7-183,1 0-49,0 1-59,0-1-67,0 1-77,0-1-85,-4 2 38,0 1-45,1-1-47,-1 1-49,1 0-53,-1-1-56,0 1-56,1 0-62</inkml:trace>
  <inkml:trace contextRef="#ctx0" brushRef="#br0" timeOffset="1">217 729 7232,'-1'-1'1160,"1"1"-72,0 0-70,0-1-67,0 1-66,-1 0-64,1 0-63,0 0-59,0 0-58,-1 0-57,1 0-54,0 0-52,0 0-51,0 0-49,-1 1-46,1-1-45,-1 0-43,1 1-41,0-1-38,0 1-38,0-1-35,-1 1-33,1 0-34,0 0-109,-1 0-95,1 1-80,0-1-63,-1 2-293,0 3-950,1-4 1081,0-1 262,-1 0 35,1 0 39,0 0 46,0 0 49,0 0 71,0 0 79,0 1 87,0-1 94,0-1 103,0 1 111,0 0 117,11 66-430,4 91 401,-12-102-415,-2 0-72,-2 1-103,-1-29-43,-1 0-37,3-27 193,0 0-40,0-1-40,0 1-36,0 0-36,0-1-33,-1 2-175,1-1-10,-1 0-58,1 0-50,0 0-45,-1 0-39,1 0-34,-1 2-566,0 1-962</inkml:trace>
  <inkml:trace contextRef="#ctx0" brushRef="#br0" timeOffset="2">240 1229 10880,'1'1'1012,"-1"1"-89,2-1-87,-1 0-82,0 0-80,0 0-76,0 0-72,1 0-68,-1 0-65,1 0-61,-1-1-58,1 1-54,0-1-51,0 1-47,0-1-43,0 1-40,0-1-40,1 0-45,0 0-40,-1 0-34,4 0-238,8 0-620,-9-1 709,-2 1 153,0 0 50,-1 0 60,1 0 69,0 0 78,-1 0 89,1 0 98,-1 0 106,7 0-444,-4 0-44,0 0-38,-1-1-40,1 1-42,-1-1-46,1 0-48,0 0-52,0 0-54,-1 0-56,1 0-61,-1 0-62,1 0-66,-1 0-69,1-1-70</inkml:trace>
  <inkml:trace contextRef="#ctx0" brushRef="#br0" timeOffset="3">173 697 6720,'-3'0'1595,"1"-1"-98,1 0-799,0 0-39,0 0-47,1 0-49,-2-1 57,2 1-96,-1 1-106,1 0-116,-1 0-199,1 0-32,0 1-34,0-1-35,0 1-38,0 0-37,0 1-39,0-1-40,0 25 312,0-1-80,-1 1-69,0 0-60,0 5-72,-2-1-50,-7 63-452,3-48 365,2-22 171,1-1 38,-3 9 58,-1-1 101,2-5 72,-1-1 95,-1 1 105,0-1 117,7-23-434,-1-1-75,1 1-68,0-1-62,-1 1-54,1-1-46,-1 0-351,0 1 158,-3 0-862,4-1 764,-1 1 102,1 0 60,0 0 122,1 0 67,-1 1 77,1-1 89,1 1 98,-1 0 112,1 1 120,-1-2-109,1 0 35,5 11-149,0-2-70,7 3-92,2 0-83,-4-7-39,-1 0 1,4 2 190,-2-2-101,0 0 34,2 1 50,-1 0 80</inkml:trace>
  <inkml:trace contextRef="#ctx0" brushRef="#br0" timeOffset="4">713 155 5696,'0'1'1005,"1"-1"-97,-1 1-92,1 0-89,-1-1-83,0 1-81,1 0-75,-1 0-71,0 0-68,0 0-62,0 0-59,0 1-55,-1-1-50,1 0-47,0 1-41,-1-1-38,1 2-92,-1 0-94,0 0-59,-1 4-410,1-3 320,0-2 201,1 1 70,-1-2 71,0 0 45,1 1 51,0-1 57,-1 0 62,1 0 69,0 0 72,0 0 79,-4 13-151,1 0-89,1-1-79,-1 1-66,0 2-60,1 1-58,-3 32-270,3-24 215,1-12 102,0-1 39,1 5 85,-1-1 106,1-2 61,-1-1 100,1 1 112,0 0 125,8-13-636,-1 0 1,1 0 0,-1 1 0,0 0-1,0 0 1,7 3 24,7 4-119,11 8 119,9 4-43,-30-17 53,0 1 0,11 2-10,-16-6 14,11 5 35,-5-3-73,-3 1-69,0-1-95,-3 0 11,0 0-54,-1 0-60,1 0-66,-1 0-73,0 0-80,1 1-85,-2 0-92</inkml:trace>
  <inkml:trace contextRef="#ctx0" brushRef="#br0" timeOffset="5">936 568 9280,'-1'0'560,"0"-1"-38,0 1-38,1 0-35,-2-1 350,0-1-120,1 1-105,-1-1-90,1 0-76,-1 1-61,0-2 100,-2 0 468,4 3-536,0 2 77,0 0 107,0 0-231,1 0 37,5 27 303,-1 1-118,0-2-106,0 2-96,0-1-85,-1 1-75,1-1-65,-2 1-52,3 17-41,9 85-154,-9-76 145,-3-24 54,1 1 66,-1 0 79,1-1 94,-4-29-374,0 0-71,0 0-68,-1 0-66,1 0-67,-1 0-63,1 0-62,-1 0-60,-1 0-59,0 0-58,1 0-55,-2-1-54,1 0-53,0 1-51,-1-1-48,0-1-48</inkml:trace>
  <inkml:trace contextRef="#ctx0" brushRef="#br0" timeOffset="6">815 85 6208,'-1'2'914,"-1"0"-57,1-1-56,0 0-53,1 0-53,-1-1-52,0 0-49,1 0-48,0 0-46,0-1-46,0 1-43,0-1-43,0 0-40,0 0-39,0 0-38,1-1-36,0 1-35,-1-1-33,1-1 53,1 0-114,0 0-103,1 0-91,-1 0-79,1 1-67,0 1-55,14-8 908,6-1-599,19-7 475,1 5-123,2 3-118,1 4-116,0 3-112,0 5-110,-1 3-104,-24 0-266,19 7 474,-28-8-124,0 1-1,4 2 125,6 6-85,-16-10 82,-1 0 0,4 6 3,-6-7 30,0 1 1,0 0 0,3 4-31,-5-4 52,2 0 1,-2 0-1,1 0 1,0 3-53,-2-3 28,0 0 1,0 0-1,0 0 1,-1 0 0,0 3-29,0-4 9,0 0 0,0 0 0,0 0 1,-1 0-1,1-1 0,-1 1 0,0 0 1,0 0-1,-2 1-9,0 0 7,1 0-1,-1-1 1,-1 0 0,1 0 0,-1-1 0,1 1-1,-1-1 1,0 0 0,1 0 0,-1 0-1,-3 0-6,-2 1 74,1-1 1,-7 2-75,-3-2 131,1-1 49,-1 0 59,1-1 65,1-1 75,0-1 82,-6-1 34,4-1 250,1 0 0,-8-3-745,0-1 597,4-1-130,0 0-91,4 0-153,0 0-98,0 0-114,10 4-53,-1 0-35,1 0-37,-1 0-38,1 0-40,-1 0-43,1 0-44,0 0-47,0-1-48,-1 0-51,-1-2-691,4-1-94,1-3-93,2 0-91</inkml:trace>
  <inkml:trace contextRef="#ctx0" brushRef="#br0" timeOffset="7">522 218 6208,'0'-1'890,"0"1"-51,0-1-51,0 0-50,-1 1-47,1 0-46,0 0-46,0 0-42,-1-1-43,1 1-40,0 0-40,-1 0-37,1 0-36,-1 0-35,0 1 227,0-1-122,0 1-110,0 0-99,0-1-87,0 1-76,-1 0-65,1 0-52,0-1-42,-6 4-550,6-3 515,-1-1 41,0 1 70,0 0 104,2-1 11,-1 0 38,0 0 42,1 0 45,-1 0 49,0 0 52,-26 3 151,-1 2-113,1 1-101,0 1-89,0 2-76,1 0-65,0 0-53,0 0-40,-70 25-331,46-21 243,25-8 122,0 0 41,11-4-106,-7 2-176,-5 1-111,17-3 300,0 0 41,11-1 42,1 1-1,0-1 0,-1 0 0,1 1 0,-1-1 0,1 1 0,0 0 1,-1 0-1,1-1 0,-1 2 0,0-1 0,0 0 0,1 1 0,-1-1 0,0 1 1,0-1-1,0 1 0,0-1 0,0 1 0,-1 0 5,5 5-8,-1 1 0,0-1 0,-1 1-1,0 0 1,0 0 8,0-1-7,-1 0-1,1 0 0,-1-1 1,2 0-1,-1 0 0,1 0 1,1 1 7,0 1-99,1 1 84,14 20 195,-13-16-180,-4-5-73,1 0-75,-1 1-113,-2-5 84,0 0-35,1 1-37,-1-1-39,0 1-43,0-1-44</inkml:trace>
  <inkml:trace contextRef="#ctx0" brushRef="#br0" timeOffset="8">251 658 5184,'0'-1'685,"1"0"-66,-1-1-63,1 1-58,-1-1-57,0 1-54,0-1-49,1 0-47,-1 0-43,0 1-41,1-1-37,-1 0-34,0-1 45,0-1-97,1-1-86,0-7-168,0 7 194,0 1 83,0 1 105,-1 1-59,1 1 37,0-1 39,0 0 43,1-1 35,1-1-59,0 0-53,0 1-48,0-1-27,1 0-51,3-1-42,-1 0-62,10-9-110,-10 9 138,-2 0 50,0 0 43,-1 1 57,0-2 68,0 1 76,-1 0-224,0 0 0,1 0 0,1-2-63,-1 2 50,1 0 0,0 0 0,1 0 0,3-3-50,-2 3 69,1-1 1,0 2-1,4-4-69,13-4 203,-4-8 25,-1-3 77,-8 9 21,1 1-1,3-2-325,-10 11 97,0 0 0,0 0 0,2-1-97,-3 3 44,0 0 0,0 0 0,0 0 0,0 0 1,1 0-45,-7 3 212,-1 0-42,0 1-39,0 0-35,-1 1-20,0 0-39,-2 1-35,1 2-46,-6 5-88,5-2 86,1-3 81,1 0 100,-8 13-150,-7 7 15,3-6 35,-4 2-35,-2 1 59,-1-2 0,-1-1 0,-1-1 0,-13 7-59,22-16-69,-9 4 121,-3 1 42,11-3-113,3-3-103,8-4 13,0 0-38,49-31 226,-9 2-89,-6 3-79,19-21 89,-26 22 7,0-2 38,4 3-19,8-4-20,-22 15-36,7-9 30,-12 12-24,0-1-1,-1-1 1,3-4 24,-4 6-24,-1-1-1,0 1 1,0-1 0,-1 0 0,1 0 24,8-14-30,4 0-92,-6 12 9,1 1-44,-1 2-51,2 4-58,-12 15 191,-2-1 34,1-4 40,0-2 0,-1 1 0,-1-1 0,-1 3 1,-1 1 7,-1 0 0,-5 5-7,-7 7-86,-11 12 133,-36 37 39,55-60-79,-2-2-1,0 1 1,-1-2 0,-14 10-7,19-11 7,-2-1 0,1 0 1,-1 0-1,-6 2-7,13-7 4,1 0 0,-1-1-1,0 0 1,0 0 0,-1 0-1,1 0 1,-1 0-4,2-1 9,1 0-1,0 0 1,-1 0 0,1 0 0,-1 0-1,1 0 1,-1-1 0,1 1-1,-1-1 1,1 0 0,0 1 0,-2-2-9,4 2-18,-1 0-51,1 0-44,-1 0-38,1 0-321,-1 0-348,0 0 492,1 0 59</inkml:trace>
  <inkml:trace contextRef="#ctx0" brushRef="#br0" timeOffset="9">1855 304 5952,'1'0'152,"-1"0"72,0 0 63,1 0 54,-1 0 128,0 1 51,0 0 1195,0-1-933,0 1-288,1-2 241,-1 1-350,0-1-73,0 0-86,1 0-100,-1 1-110,3-12 413,0 0-71,2 0-64,0 0-58,3-5 22,2 1-97,1 0-77,2 1-55,-7 9-39,0 0 1,1 0 0,0 0 0,0 1 0,2-1 9,12-5 6,5 1 80,-13 6 3,2 2 39,12-2-226,2 2 40,6 0 27,-16 2 27,14 2 4,-18 0-2,0 0 0,5 2 2,13 5-32,-8 2-27,-1 1-39,-13-2 167,-3 1-42,-7-8-30,0-1-1,-1 1 0,2 0 1,-2-1-1,1 1 0,-1 0 0,0 0 1,0-1-1,0 1 0,0 0 1,0 0-1,-1 0 0,1 0 4,-2 0-2,2 0-1,-1 0 1,0 0-1,-1-1 1,1 1-1,-1 0 1,0-1 2,1 1 7,-2-1 1,2 0-1,-1 0 1,0 0 0,-1 0-8,-9 6 80,-3-3 59,-56 18 122,9-4-123,32-10-76,-1-1 0,-3-2-62,19-3 21,0-1 0,-1-1 1,1 0-1,0-1 0,-4-1-21,8 0 27,0-1-1,-1 1 1,1-2 0,-7-1-27,16 3 74,0 0-39,0 0-38,0 0-39,0 0-41,0-1-41,1 1-40,-1-1-43,1 1-42,-1-1-43,1 0-44,-1 1-44,1-1-45,-1 0-45,1 0-46,0 0-46</inkml:trace>
  <inkml:trace contextRef="#ctx0" brushRef="#br0" timeOffset="10">1822 327 9024,'-4'-2'1084,"1"-1"-122,0 1-117,1 0-110,-2 1-105,1 0-99,0 0-92,0 1-87,0 0-80,0 0-75,0 1-68,0 0-62,0 0-57,0 0-49,0 1-45,0-1-38,-1 3-92,0-2-42,-8 9-705,7-6 583,2-1 187,0-1 37,-1 0 38,2 0 63,-1 1 71,0-1 83,1-1 53,0 1 70,0-1 76,0 0 82,-12 14-503,1 2 44,1-1 39,1 1 34,0 0 97,-1 8-93,3-4 139,1 0-1,0 4-138,-2 17 155,4-14-91,4-4-48,-1-1-43,3-3-37,-1-1-42,1 0-47,1 1-54,-4-23-913</inkml:trace>
  <inkml:trace contextRef="#ctx0" brushRef="#br0" timeOffset="11">1702 400 6976,'0'0'595,"0"0"-42,0 0-41,0 0-39,0 0-38,0 1-37,0-1-36,0 0-35,0 1 228,0 0-125,1 0-115,0 1-106,-1-1-111,1 0-58,-1 0-51,1 1-48,0 0-107,0 0-79,1 1-62,-1-1-48,4 7-1005,-4-5 835,0-2 279,0 0 43,0 0 55,0-1 61,-1 0 70,0 1 54,1-1 62,-1 0 65,0 0 71,0-1 77,0 1 82,0 0 88,4 12-435,-1 2-47,4 29-133,-5-18 78,1-10 72,0-2 48,1-1 60,1 3 134,-2-8-80,1 0 37,1-1 40,-1 0 43,2 0 47,0 0 49,-3-4-225,0-1 1,0 1-1,1-1 0,-1 0 1,1 0-1,1 0-170,5 2 282,0 0-70,-4-3-126,0 1-42,1 0-49,-1-1-54,1 0-61,-1 0-66,1 1-72,-1-1-78,-3 0 166</inkml:trace>
  <inkml:trace contextRef="#ctx0" brushRef="#br0" timeOffset="12">1505 248 8768,'-1'-2'1106,"1"1"-127,-2 0-120,1 0-113,0 1-108,0 0-100,0 0-94,0 0-86,0 1-81,0-1-73,-1 1-67,1 1-60,0-1-54,-1 0-46,1 1-41,0 0-32,-1 2-174,-3 5-474,4-6 565,0-1 58,0 1 78,0-2 66,1 1 35,0-1 37,-1 0 41,1-1 45,0 1 48,-7 46-322,3-1 93,4-1 84,1 1 80,2 0 71,1 0 67,2 0 60,0-1 54,3 30 352,-1-2 97,-8-68-1001,0 0 57,0 0 58,0 0 62,0 0 62,0 0 67,0 1 66,0-1 71,0 1 212,0-2-210,0-1 34,0-4-370,-1 1-38,1-1-162,-1 0-117,0-1-97,1 1-66,0 0-58,2-4-1452,-1 3 1182,0 1 76,-1 0 431,1 0 44</inkml:trace>
  <inkml:trace contextRef="#ctx0" brushRef="#br0" timeOffset="13">1355 959 9280,'-1'-1'1342,"1"0"-85,0-1-85,0 1-81,0 0-80,0 0-77,0 0-74,0-1-72,0 1-70,1 0-67,-1 0-66,1 0-61,0 0-62,-1 0-57,1 0-55,0 0-53,0 0-52,0 0-47,0 0-46,0 1-44,1-1-42,-1-1-37,0 2-38,1-1-33,0-1-135,1 1-108,1 0-88,-1-1-70,1 1-158,6-2-898,-4 2 658,-3 0 444,1 0 72,-1 1 88,1-1 106,-1 0 114,-1 1 94,0 0 105,1-1 114,-1 1 124,-1 0-161,0 0 36,0 0 34,0-1 38,0 1 39,0 0 38,34-4-206,21 0-238,3 4 187,-8 3 7,-1 2 49,12 4 154,-31-3-152,-1 1 35,1 0 39,-1 1 42,0 0 46,0 1 50,-7-2-132,1-2-99,5-1-48,16 0-15,-1-1 1,-15 1 17,-12-1-17,0 1 51,0 2 61,-1 0 72,-13-4-154,2-1-76,1-1-58,0 1-44,11-1-58,-17 0 48,-2 0-71,1 0-64,-1 0-58,1 0-51,-1 0-105,0 0-50,1-1-131,-2 1-322,-2-1-351,2 1 482,1-1 219,1 1 293,-1 0 35</inkml:trace>
  <inkml:trace contextRef="#ctx0" brushRef="#br0" timeOffset="14">1472 260 6208,'-3'0'804,"0"-1"-103,0-1-90,0 0-78,-1 0 144,1 0-100,1 3-57,0 4-15,2 7 183,-1 0-48,1 1-44,0-1-45,0 0-42,0 1-41,0-1-39,0 0-37,0 1-36,0-1-34,0 13 225,1 0-117,-1 0-104,1-3-115,-1 0-62,1 0-54,-1 0-45,0 18-44,-3 52-146,0-59 133,0 0 72,-3 0 103,4-17-36,-2 0 36,-1 6 121,-1-1 81,0 1 91,-1-1 99,5-16-586,-1 0-36,-4 4-152,-1 0-95,-1-1-68,3-3-141,1 1 1,-4 4 517,2 2-466,4-6 270,2 2 33,1-10-1436</inkml:trace>
  <inkml:trace contextRef="#ctx0" brushRef="#br0" timeOffset="15">1779 1045 8384,'-2'0'832,"-1"0"-37,1 0-38,-1-1-36,1 1-36,0-1-34,-1 1-34,1 0-34,-3-1 489,1 0-122,-1 0-116,1 0-108,-1 0-102,1 0-96,0-1-88,-1 1-83,1 0-74,0 0-70,-1-1-61,0 1-56,1 0-49,0 0-42,-5-2-94,-21-4-534,24 6 547,-1 0 61,0 0 82,0 0 103,4 1-40,-1 0 32,1-1 36,-1 1 37,-14 1-381,-17 1 146,24-1-25,-1 1 0,2 0-1,-2 0 1,1 1 0,0 0 0,0 1 25,6-2-16,0 1 1,0-1 0,0 1 0,0 0 0,0 0 0,1 0 0,0 1 0,0-1 0,0 1 0,0 0 15,1-1-18,1 0 0,0 1-1,-1-1 1,2 1 0,-2 0-1,2 0 19,-1 0-29,1 1 0,0-1 0,-1 1 0,2-1-1,-1 5 30,2 3-36,1 0 0,0 1 0,1-2-1,1 2 37,1 0-37,0 0 0,1-1 0,5 8 37,-4-7-25,3-1-1,-1 0 1,4 4 25,-2-5-14,-1 0 0,2-1 0,4 3 14,-4-4-3,1-1 1,0 0-1,7 3 3,-7-5 10,0-1-1,0 0 0,13 3-9,-14-5 16,2 0 0,-2-1 0,1-1 0,5 1-16,-5-2 24,-1 0 1,1-1 0,-1 0-1,11-2-24,-4 0-120,1-1 35,0-1 37,1 0 43,-1-2 44,-1 0 50,1-2 52,-3-1 56,0-1 59,-3-1 64,-1-1 66,-3-1 70,-3-2 74,-2-1 77,-4-2 82,-4-1 83,-1 6-451,-1 1-59,-1 0-53,-1 0-48,-1 1-43,0 0-36,-12-11-9,-1 3-82,6 8-42,1 1-1,-13-8 52,6 7 6,3 4-8,-1 2-36,0 1-50,-1 2-63,7 1 9,0 1-38,-1 0-43,1 1-45,-4 1-139,0 1-86,1 0-94,-1 1-102,1 1-110,0 0-117,0 1-126,8-2 472,0 0-35</inkml:trace>
  <inkml:trace contextRef="#ctx0" brushRef="#br0" timeOffset="16">1925 1013 8128,'0'1'641,"0"-1"-49,1 0-48,-1 1-47,0-1-44,0 0-43,1 0-42,0 1-40,-1-1-38,1 0-36,0 0-35,-1 1-34,2-1 92,0 1-113,0-1-106,-1 0-58,1 0-52,0 1-43,0-1-70,1 0-42,0 1-82,1-1-185,2 1-163,-2-1 317,-1 1 164,-2-1 127,1 0 38,0 1 101,0-1-5,-2 0 36,1 0 38,0 1 41,0-1 43,0 0 46,13 4 73,1 2-113,1 3-52,-12-5-161,0-1 0,0 0 0,-1 0 0,2 2-56,4 7 142,-4-2-20,0 5 167,-3-2 67,-3-6-128,-1 0 39,0-4-268,-1 0 39,-3 2 132,-1 0 83,4-3-79,-1 0-1,0 0 1,1 0 0,-1-1-174,-2 2 182,-1-1-39,0 0-45,-1-1-102,4-1-44,0 1-35,0-1-38,0 0-41,1 0-44,-1 0-47,0-1-51,0 1-53,0-1-56,1 0-61,-1 0-62,0 0-65</inkml:trace>
  <inkml:trace contextRef="#ctx0" brushRef="#br0" timeOffset="17">1588 953 8640,'-5'-3'1209,"1"1"-115,-1 0-109,0 0-105,-1 1-98,1-1-92,0 1-87,-1 0-82,0 0-76,1 0-70,-1 0-64,0 0-60,0 1-53,0 0-47,0 1-43,1 0-36,-3 0-24,2 1-41,2-2-25,1 1 1,0 1-1,-1-1 1,2 0-1,-1 1 0,0-1 18,-5 5-20,-1 2 88,5-3 30,2 1 57,-1 0 64,0 1 76,2-4-249,1 0-59,-1 1-57,1-1-55,-1 0-53,0 0-52,1 1-48,0-1-48,0 0-45,-1 0-44,1 0-41,0 0-40,0 0-37,0 0-36,0 4-667,0-3 197,0 2-63</inkml:trace>
  <inkml:trace contextRef="#ctx0" brushRef="#br0" timeOffset="18">1440 770 6080,'-1'0'505,"0"0"75,0 0 10,-2 0 1161,2 0-1028,0 1 19,1-1-415,0 0-34,1-1-43,-1 1-46,1 0-52,0 0-58,-1 0-65,1 0-35,0 0-36,0-1-38,31-2 570,0-1-83,0 0-77,1-2-69,15-1 15,0-1-117,-1-1-93,1-1-71,142-33-248,-128 28 262,-30 7 44,-1-1 42,-34 10-240,0-1 43,-2 1 2,-1 0 107,-9 0 155,10-1-169,1 1-60,0 0-75,-1-1-91,1 0-109,3 0 125,-2 1-35,2-1-35,-2 0-38,2 0-41,-2 1-42,2-1-45,-2 0-46</inkml:trace>
  <inkml:trace contextRef="#ctx0" brushRef="#br0" timeOffset="19">2003 658 7872,'0'9'1307,"-1"0"-121,1 0-118,-1 0-111,1 0-108,-1 0-103,1 1-97,-1-1-93,1 0-88,0 0-83,0 1-78,0-1-74,0 0-68,0 0-64,0 1-59,0-1-54,1 2-67,-1-1-62,1 2-54,-1-1-46,1 1-73,-1 1-35,2 27-891,-1-23 734,0 4-12,0-7 245,0 0 82</inkml:trace>
  <inkml:trace contextRef="#ctx0" brushRef="#br0" timeOffset="20">1967 903 7872,'0'0'594,"-1"0"-77,0 0-72,-1 0-64,0 0-57,0 1-51,0-1-43,0 1-37,0-1 56,1 1 42,4-1-13,1 0-53,17-2 33,1-1-44,-1-1-40,0 1-37,19-3 35,-1 1-96,0 2-71,0 2-49,-33 26 1056,0 0-128,-3-12-491,1 0-32,-1-1-34,1 1-33,0 0-33,0-1-33,0 1-34,0 0-34,0 0-34,0 0-34,1-1-34,-1 2-34,0-2-35,1 1-35,0 0-35,0-1-35,0 1-36,-1 0-34,1-1-37,1 1-35,-1 0-36,0-1-36,0 0-37,1 1-36,0-1-36,-1 0-38,1 1-36,0-1-37</inkml:trace>
  <inkml:trace contextRef="#ctx0" brushRef="#br0" timeOffset="21">1959 938 7104,'0'0'829,"1"0"-64,0 1-60,-1-1-60,1 0-57,-1 1-55,1-1-53,0 0-50,0 0-49,0 1-46,-1-1-45,1 0-41,1 1-40,-1-1-38,0 0-35,0 1-34,2 0 9,-1-1-104,1 1-88,0 0-72,1 0-128,7 1-704,-7-1 617,0 0 142,-2-1 163,0 1 41,0-1 48,0 1 55,-1-1 59,1 0 67,0 0 72,-1 1 78,1-1 83,-1 0 91,18 2-240,0-2-103,0 0-86,-1-2-71,12-2-84,15-3-137,-25 3 112,1 0 39,-7 2 47,0 0 34,3 1 71,1 0 78,0 1 93,-1 1 106,-17 5-412,-1 0-1,1-1 1,1 3 22,3 17-25,4 1 51,1 0 64,2 4 99,-3 0 110,-6-24-368,1 0 35,3 7 52,2 2 106,5 6 138,-6-10-159,0-1-55,-2-3-61,0 0-46,-1-1-31,0-1-42,1 1-46,0 0-53,-1 0-90,1 0-76,0 1-82,-1-1-89</inkml:trace>
  <inkml:trace contextRef="#ctx0" brushRef="#br0" timeOffset="22">252 665 7104,'0'-1'739,"0"-1"-95,0 1-90,1 0-85,-1 0-79,2 0-74,-1 1-70,0-1-63,0 0-58,1 0-53,-1 1-48,1-1-42,2 1-125,0-1-106,5 2-513,-5-1 465,-1 1 130,-1 0 58,1 0 72,-1 1 112,-1-1 10,0 0 37,0 0 38,0 0 42,11 3 12,2-2 69,-10-1-154,0-1 0,1 0 1,-1-1-1,0 1 0,0-1 0,1 0 0,-1 1 0,3-2-129,12-6 478,-9 3-281,-1-1-43,2-2-29,-2-1-113,-9 7 117,1-2 383,-1-1-91,0 0-81,1-1-74,-1 0-32,1 0-80,-1-3-38,0 0-97,-2-10-70,2 12 60,-1 1 39,0 2 31,-1-2 44,1 1 55,-1 1 61,5 18-391,-2 0 80,-2 3 68,0-13 24,0 0 0,0 0 0,0 0 0,-1 0 1,0 0-21,1-1 19,-1 0 0,0 0 0,0-1 1,0 1-1,0 0 0,-1 0 0,1-1 0,-1 0 1,1 0-1,-1 1 0,-2 0-19,-9 4 17,-3-2-54,11-4-24,-1 0 65,2 0 41,-19-2 238,16 1-264,2-1-81,-1 1-111,4 1 36,0-1-37,5 1 175,1 0 0,-1 0 1,0-1-1,0 1 1,1 0-1,-1-1 1,0 0-1,1 1 1,-1-1-1,1 0 0,-1 0 1,0 0-1,1 0 1,-1-1-1,1 1 1,-1-1-1,0 1 0,1-1 1,-1 0-1,0 1 1,0-1-2,6-2 2,-1 0 0,0-1 0,2 0-2,9-7-25,-14 9 14,0-1 48,-1 0 1,1 1-1,0-1 1,0-1-38,-2 1 9,1 0 1,0 0-1,0-1 1,0 0-1,-1 1 1,0-3-10,1 2 7,-1-1 0,0 0 0,-1 0-1,0 0 1,1-1-7,0-16 111,-2 16-271,1 0 65,0 0 53,1 0 44,2-5 83,7-13 243,-7 17-272,-1-1-64,1 1-89,-2-1-114,0 2-4,-1 1-69,0 0-74,0 0-83,12 33 438,-9-19 1,0-1 1,1 1 0,0 0 1,-4-6-5,2-1-1,-2 1 1,2-1 0,-1 1 0,0-1 0,1 0-1,-1 0 1,1 0 0,0-1 0,-1 1 0,3 1 5,-8-4-239,-1 1 38,-4-2-105,0 1 113,0-1 88,-1 0 65,-16-3 97,15 4-84,2-1-87,4 2 12,0 0-36,8 13 49,0 1 43,1-1 41,-1 0 48,2 0 55,1-1 59,1-1 68,2-1 72,1-1 79,-20-6-60,0 0-56,0 0-52,0 0-48,-1 0-42,0-1-38,-10 3-13,-4-1-107,13-2-8,2-2-1,-1 1 1,0-1 0,0-1 0,0 0 48,12 1-25,1 0 1,-1 0-1,1 0 1,-1 1 0,1-1-1,0 0 1,-1 1 24,21 5-114,-5-1 77,0-3 68,-16-2-20,-1 0-1,0 0 0,0 0 1,0 0-1,1 0 0,-1 0 1,0-1-1,0 1 0,1-1 1,-1 1-1,0-1-10,0 1 16,0-1 0,0 1 0,0-1 0,0 0 0,0 1 0,0-1 0,-1 0 0,1 0 0,-1 0 0,1 0 0,0 1 1,-1-1-1,1-1-16,2-12 209,-3 0-57,-3 1-47,-2-2-40,-6-6-25,-8-10-59,14 24 11,3 3 51,-1 1-35,-2-4-53,1-1-102,4 8 144,0 0-1,0-1 0,0 1 0,0 0 0,0 0 0,0 0 0,0 0 1,0-1-1,0 1 0,0 0 0,0 0 0,0 0 0,0 0 0,0 0 1,0-1-1,0 1 0,0 0 0,0 0 0,1 0 0,-1 0 0,0 0 1,0 0-1,0-1 0,0 1 0,0 0 0,0 0 0,1 0 0,-1 0 1,0 0-1,0 0 0,0 0 0,0 0 4,2-1-6,-1 1 1,0 0-1,0 0 0,0 0 1,0 0-1,0 0 0,0 0 1,0 0-1,0 1 1,1-1 5,0 0-10,1 1 1,-1-1-1,1 1 1,0 0-1,-1 0 1,1 0 0,-1 0-1,0 0 1,0 0-1,1 1 1,-1-1-1,0 1 1,0-1 0,0 1-1,-1 0 1,1-1-1,0 1 1,0 1-1,-1-1 1,0 0 0,1 0-1,-1 1 10,2 2-9,-1 0 0,0 0 0,-1 1 0,1 0 9,3 24 41,-1-10 47,1-1 59,-5-18-142,-1 1 1,1-1-1,0 0 1,-1 0-1,0 1 1,1-1-1,-1 0 1,0 0-1,1 0 1,-2 0-1,2 0 1,-1 0-1,0 0 1,0 0-1,0 0 1,0 0 0,0 0-1,-1-1 1,1 1-1,0 0 1,-1-1-1,1 1 1,0-1-1,-1 1-5,-7 2 17,0 0-1,0-1 0,-6 1-16,-4 2-21,14-4 51,-1 0 0,0 0 0,0-1 1,-2 0-31,-6 1 4,0 0-51,3 3-64,10-4 90,0 0-1,0 1 1,0 0 0,0-1 0,0 1-1,1-1 1,-1 1 0,0 0 0,0 0 21,4 0-20,-2 0 0,2 0 1,-1 0-1,1 0 1,0 0 19,14 2-58,-12-3 54,-1 0 0,1-1 0,0 1 0,0-1 0,0 1 0,1-2 4,2 0 17,1-1-1,-1 1 1,1-2-1,-2 1 1,1-1-1,-1 0 1,2-2-17,3-2-31,-2-1 63,-1-2 50,-2 0 36,-6 9-92,0 0 0,0-1-1,-1 1 1,1 0 0,0 0 0,-1 0-1,0 0 1,0 0 0,0-1 0,0 1-1,0 0 1,0-1 0,0 1 0,-1 0-1,0 0 1,1 0 0,-1 0 0,0 0-1,0 0 1,0 0 0,0 0 0,-1-1-26,-2-4-62,1-1 47,-5-16 105,4 8-56,3 7-71,-1 2-52,1 0-66,0 6 101,5 2 9,-2 0 0,1 0 1,0 1-1,-1-1 0,4 2 45,-3-1-29,0 1-1,0-1 0,0 1 1,1 1 29,-1 0-9,0 0 0,0-1 1,-1 1-1,0 0 9,0-1 6,0 1 1,-1 0 0,0-1-1,1 2-6,-1-2 13,-1 0-1,1 0 1,-1 0-1,0 0 1,0 0 0,0-1-1,0 1 1,0 0-1,-1 0 1,1 0-1,-1 0 1,-1 1-13,1-1 8,0-1 0,-1 0 0,1 0 0,0 0 0,-1-1 0,1 1 0,-1 0 0,0 0 0,1-1 0,-1 1 0,0-1 0,0 0 0,0 1 0,-1-1 0,1 0 0,0 0 0,-1 0-8,-3 2-210,1 0 113,-1 1 94,1-1 73,0 0 60,-11 6 345,9-5-314,1 0-86,0 0-96,1-1-90,1 1-101,-1 0-120,3-2 116,0 0-35,-1 0-39,1 0-40,0 0-41,0 0-45,0 0-47,0 0-47,0 0-51,0 0-52</inkml:trace>
  <inkml:trace contextRef="#ctx0" brushRef="#br0" timeOffset="23">1687 477 4800,'0'0'639,"-1"0"-39,1 0-39,0 0-38,-1 0-37,1 1-34,0-1-35,0 0-34,-1 0 289,1 1-120,0 0-111,0 0-104,0 0-93,0 0-86,-1 0-77,1 0-68,0 0-59,0 1-51,0-1-42,1 0-34,0 8-1037,-1-6 910,0-1 203,1-1 47,-1 1 49,1-1 42,-1 0 45,0 0 52,0 0 54,1 0 60,-1 0 64,0 0 69,1 21 68,-2 1-40,0-8-170,-1 0-33,0 10 40,0-13-171,2 0-37,0 0-38,1 0-42,0 0-46,2 1-48,-3-12 140,0 0 1,0 0 0,0 0 0,0 0-1,0 0 1,-1 0 0,1 0 0,0 0-1,-1 1-8,1 0 26,-1 0 0,-1 1 0,1-1 0,0 0 0,-1 0 0,1 0 0,-2 1-26,3-3 6,0 1 1,-1-1-1,1 1 1,0-1-1,-1 1 1,1-1-1,0 0 1,-1 1-1,0-1 1,1 1-1,-1-1 1,1 0-1,-1 1 1,1-1-1,-1 0 1,0 0-1,1 0 0,-1 0 1,1 0-1,-1 1 1,0-1-7,1 0 2,-1-1 0,1 1 0,0 0 0,0 0 1,-1 0-1,1 0 0,0 0 0,0 0 0,0 0 0,-1-1 0,1 1 1,0 0-1,0 0 0,0 0 0,-1-1 0,1 1 0,0-1 0,-1 1 0,1 0-2,-3-9 12,2 3 180,1 0-37,-1-5 55,2-2-112,1 2-87,0-3-80,7-19-207,-5 20 212,-1 0 75,0 0 106,-2 7-9,0-1 39,-3 20-3,-1 0-34,-1 12 16,2 5-106,2-7-73,1 1-38,-5-26 123,1 0 0,0-1 1,0 0-1,0 1 1,0-1-1,1 1 1,-1-1-1,1 0 0,0 0 1,0 0-1,0-1 1,1 1-1,-1 0 1,1 0-1,0-1 0,0 0 1,-1 0-33,1-4 87,0 0-1,0 0 1,0-2-87,1-25 217,0 12-102,-1-1-42,4 29-78,-1 0 1,0 0 0,-1 1-1,0-1 1,1 0 0,-1 1 4,1 33-24,-1-23 15,2 13 9,-2-24 3,0 0 0,0 0 1,1-1-1,-1 1 0,1-1 1,0 0-1,1 1 1,0 0-4,-4-15 92,0 0-51,-1-7-57,-1-11-102,2 15 93,1 1 49,-1 0 74,12 33-206,-3 3 79,-4-13 47,0 1 0,1-1 0,2 4-18,-5-12 2,1 0 0,-1 1-1,0-1 1,1 0 0,1 1-2,-2-2-8,1 0 1,-1 0-1,1-1 0,-1 1 0,1-1 0,-1 1 1,4 0 7,-6-2 5,0 0 0,0 0 1,0 0-1,1 0 0,-1-1 1,0 1-1,1 0 0,-1 0 1,0 0-1,0 0 1,0 0-1,0 0 0,1-1 1,-1 1-1,0 0 0,0 0 1,0 0-1,0 0 0,0 0 1,0-1-1,0 1 1,1 0-1,-1 0 0,0 0 1,0-1-1,0 1 0,0 0 1,0 0-1,0 0 0,0-1 1,0 1-1,0 0 1,0 0-1,0 0 0,0-1 1,0 1-1,0 0 0,-1 0 1,1 0-1,0-1 0,0 1 1,0 0-6,-2-6 69,0-1-42,-1 2-49,3 2-55,2 3-63,3 5-70,-2-3 243,-1 0-46,0 0-36,0-1-1,0 0 1,-1 1-1,0-1 1,2 2 49,-3-1-26,-1-1 49,-3-1 66,-2-1 84,-1-1-241,0-1 57,4 2 35,0-1 0,0 0 0,0 0 0,0 0 0,-2-2-24,-2-4 6,4 4-39,0 0-35,0 0-41,2-1-48,7 15 131,6 7-163,-6-6 78,-1-5 72,-2 0 39,1-2 42,-1 0 30,0 0 39,0-1 46,0 0 50,-17-30-23,2 5-100,2 0-75,8 18-36,1 0-1,0-1 0,-1-4 28,2 6-32,0 0-1,0 1 1,0-1-1,0 0 1,1 0 0,0-1 32,4 11-242,0 1 100,2 2 69,1 6 85,-2 0 28,-3-5-62,-3-3-60,0 0-81,-3-9 194,1 0 1,0 1 0,0-1 0,-1 0 0,1 0 0,0 0 0,-1 0 0,1-1-32,-7-5 87,0-1-32,2-1-38,0-1-43,2 0-46,-1 0-52,9 16-7,-1 0 50,3 14-48,-4-11 30,0 1-102,0-6 47,-1 0-43</inkml:trace>
  <inkml:trace contextRef="#ctx0" brushRef="#br0" timeOffset="24">209 671 5952,'0'-1'623,"0"0"-111,0 0-102,0 0-90,1-1-39,-1 1-95,0-1-97,0 1-35,1 0-16,0-1-36,-1 2 82,1 0 49,-1 1 88,1 1 109,-1-1-117,0 0 35,1 2-250,2 12 11,1 0 41,-1-5 18,0 0 36,1 2 88,2 0 80,0-1 95,2 0 109,-8-13-178,0 1-76,-1-1-72,1 0-67,0 0-64,-1 1-61,0-1-55,0 1-52,0-1-57,1 0-48,-1 1-43,0-1-38</inkml:trace>
  <inkml:trace contextRef="#ctx0" brushRef="#br0" timeOffset="25">245 705 8128,'-2'0'669,"0"-1"-93,0 1-90,1-1-83,0 1-78,1-1-72,0 0-67,0 0-62,0 0-65,0 0-33,2 0-60,-1-1-58,1 1-45,3-2-235,3-1-366,-4 2 454,0 0 39,-2 2 162,0-1 34,1 0 54,-1 1 44,-1 0 35,1 0 37,-1 0 42,0 0 42,0 0 47,1 0-253,-1 1 0,0-1 1,1 0-1,0 0 0,0 0 1,-1 0-1,2 0 1,10-3 43,-8 1 13,1 0 0,-2-1 0,6-3-56,-6 3 59,1 0 1,1 0-1,2-1-59,-15 6 432,0 0-68,1 0-62,-1 2-56,1-1-49,0 2-43,-5 4 54,1-1-103,-6 3-5,14-10-76,0 0 0,-1 0 0,1 0 0,-1 0-1,1 0 1,-2-1-24,-10 2 181,5 0-35,-3 2-98,12-4-48,0 0 0,-1 1 0,1-1 0,0 0 0,-1 0 0,1 0 0,0 0 0,-1 1 0,1-1 0,-1 0 0,1 0-1,0 1 1,0-1 0,0 0 0,-1 0 0,1 1 0,0-1 0,0 0 0,1 1 0,-1-1 0,0 0 0,1 0 0,-1 0 0,1 0 0,-1 1 0,1-1 0,-1 0-1,0 0 1,1 0 0,-1 0 0,0 0 0,1 0 0,0 0 0,-1 0 0,1 0 0,-1 0 0,0 0 0,1-1 0,-1 1 0,11-1-23,-1-1 1,0 0 0,0-1-1,0 0 1,0 0 0,7-4 22,5-1-26,-42 20-11,-5 4 40,13-10-29,-1-4-42,19-1 55,-1-1 0,1-1 0,-1 1 0,3-1 13,-1-1-63,1 1-1,5-3 64,6-3-310,17-8 310,-16 6-83,0 1 47,-50 24-65,-2 0 55,0 0 59,-1-3 57,1-3 58,69-27-149,2-1-103,10-8 124,-19 8-7,-1-2 53,-2-1 73,-1-2 92,-20 20-184,0-1 47,0-1 62,1-3 127,2-8 185,-6 11-336,-1-1-36,1 1-46,-1-1-57,1 1-68,0-1-77,1 0-88,0 1-98,0 1-110,2-1-118,-2-1-726</inkml:trace>
  <inkml:trace contextRef="#ctx0" brushRef="#br0" timeOffset="26">349 718 6592,'3'-1'420,"0"0"-36,0 0-35,0 0-34,4-1 220,0 1-117,0 0-106,0 1-93,0 0-83,0-1-70,2 1-65,-1 0-66,3-1-72,3-2-113,-1-2 57,-5-1 156,-2 1 94,-1-3 101,-4 7-56,0-1-43,2-1-43,0-1-93,3-5-196,-4 6 231,-1 0 51,1-1 89,-1 2-5,0 1 35,0-1 51,0 0 48,-1 1 52,1-1 57,-1 1 62,0 0 65,1 0 70,-1 0 75,0 3-598,0 0 1,0 0 0,0 0 0,-1-1 0,1 2-1,0-1 1,-1 1-11,0-1 24,0 1 0,0-1-1,-1 0 1,1 0 0,-1 1-1,0-1 1,1 0 0,-2 1-24,-2 1 67,0 1 1,1-1-1,-4 1-67,-8 5 100,3-1-59,-1-5-13,0 0 68,-3 0 375,-12 2-471,9-4 119,9-1-111,1 0-50,-1-1-57,0 0-66,39-5 127,-3-3 47,-15 4 22,-1 0 0,0-1 1,0 0-1,1-1-31,1-1 86,0-2 0,1 0-86,1-3 154,0 0 0,5-8-154,-15 15 55,0-2 41,-1 4-29,-1-1 0,2 1 1,-2 0-1,3-1-67,-4 4 1,0 0 1,0 0-1,0 0 0,0-1 0,0 1 0,0 0 0,0 0 1,0 0-1,0 0 0,0 0 0,0 0 0,0 0 0,1 0 0,-1 0 1,0 0-1,0 0 0,0 0 0,0 0 0,0 0 0,0 0 1,0-1-1,0 1 0,1 0 0,-1 0 0,0 0 0,0 0 1,0 0-1,1 0 0,-1 0 0,0 0 0,0 0 0,0 1 0,0-1 1,0 0-1,0 0 0,0 0 0,0 0 0,1 0 0,-1 0 1,0 0-2,1 3-22,1 3-39,-2 5 128,-3-1-46,0-1-43,-3 0-40,0-1-37,-1 0-33,-11 5-217,24-21 310,-1 0 60,0 0 51,-1-1 42,3-7 170,-5 9-85,0 0 0,-1 0 0,1 0 0,-1-4-199,0 9-236,1-1 75,-1 1 68,0-1 62,1-1 83,-1 0 100,-1 0 76,1 0 53,-1-7 595,-1 6-553,1 2-178,0 1-36,-1-2-39,0 2-49,1 0-42,0 0-35,0 0-38,-1 0-43,1 0-44,0-1-49,0 1-51,0 0-54,0 0-57,0 0-61,0 0-64,0 0-66,0 0-70,0 0-74,0 0-75,0 0-80</inkml:trace>
  <inkml:trace contextRef="#ctx0" brushRef="#br0" timeOffset="27">517 431 7744,'-3'0'678,"2"-2"-82,0 1-79,0 0-75,0-1-68,1 0-66,0 1-61,0-1-56,1 0-52,0 0-47,-1 0-42,1 0-39,2-1-86,-1-1-100,1 2-22,3-2-318,-3 3 252,0 1 129,-2 1 108,-1 0 33,1 1 38,0-1 43,-1 2 46,1-1 52,-1 3-83,0 0-46,0 5-50,0-4-65,-1-1 0,0 0-1,0 1 1,0-1 0,-1 1 58,0 0-13,-2 0 51,0-1 64,0-1 81,-2-1 95,0-1 109,2-1-147,1-1 33,-1 0 34,0 0 38,0 8-446,0 2 101,2-1 59,-2 12 143,1-9-144,1-1-98,0-3-66,0 0-81,-1-2-40,0 0-75,1 0-82,-2 0-92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8-13T22:32:07.941"/>
    </inkml:context>
    <inkml:brush xml:id="br0">
      <inkml:brushProperty name="width" value="0.1" units="cm"/>
      <inkml:brushProperty name="height" value="0.1" units="cm"/>
      <inkml:brushProperty name="color" value="#AFABAB"/>
      <inkml:brushProperty name="transparency" value="94"/>
    </inkml:brush>
  </inkml:definitions>
  <inkml:trace contextRef="#ctx0" brushRef="#br0">10013 1569 7104,'-3'5'745,"-2"-2"-64,1 2-61,0-1-57,-1-1-56,1 1-53,-1 0-50,0 0-47,-3 1 95,1 0-92,-1 0-83,0 0-73,0-1-65,0 0-55,0-1-47,0-1-38,-6 2-55,10-3 14,-1-1 0,0 0 0,0 1 0,0-2 0,-1 1 42,-5-2-33,-2-3 73,7 2 26,0 0 38,0-2 42,0 0 48,0-1 54,1-1 58,-1 1-300,1-2 0,1 1 0,-1-1-6,1 0 33,0-1 0,-3-6-33,4 5 42,0 0 0,0 0 0,1-2-42,0 0 61,0 0 0,1 0 0,1 0 0,0-7-61,0 7 57,1-1 1,1 0-1,0 0 0,0 1 0,2 0 0,-1 0 0,4-10-57,-2 12 45,-1-1-1,2-1-44,-1 3 24,1 1 1,2-4-25,-4 4-16,-1 1 0,2 1 1,-1-1-1,0 2 0,1-2 1,1 2-1,-1-1 0,0 1 1,1 0-1,0 0 0,0 1 1,6-3 15,-6 3-12,1 1 1,0 0-1,0 0 1,0 2-1,1-1 1,-1 0-1,4 1 12,-4 0-1,1 1-1,-1 0 0,0 1 0,4 0 2,-5 1 10,0-1 0,1 1 0,-1 0 1,6 4-11,-6-3 19,0 0 1,-1 1 0,0 0-1,0 0 1,2 2-20,-2-1 34,0 0-1,-1 1 1,0 0 0,1-1 0,1 5-34,1 6-3,-5-11 15,-1-1 0,0 1 0,0 0 0,0 0 0,0-1 0,-1 1 0,0 3-12,0 7-15,-3 3-93,2-8 4,-1-2-42,-1 1-48,0 0-52,-1 0-60,1-1-64</inkml:trace>
  <inkml:trace contextRef="#ctx0" brushRef="#br0" timeOffset="1">9919 1714 5568,'-7'9'594,"1"1"-42,0 0-41,0 0-39,2 1-37,-1-1-37,0 1-34,2-1-33,-4 12 238,2 1-115,1 0-101,1 1-90,2-6-109,-1 2-44,2 19 6,1-4-97,3 48-83,-2-58 68,0 0 36,-1 0 50,-1-1 65,1-18-283,-1 1 53,0 3 47,1 1 76,-1-1 49,2 13 187,1-9-171,-2-5-103,1-1-60,0 0-75,0 0-89,1 0-105,0 0-118,-1-4 169,0-1-34,0 1-38,0-1-38</inkml:trace>
  <inkml:trace contextRef="#ctx0" brushRef="#br0" timeOffset="2">9917 1679 7232,'-1'1'447,"0"0"-39,0 0-36,1 1-35,0 0 237,0 0-124,0 0-112,2 1-100,-1-1-90,0 1-76,1-1-63,-1 0-37,3 2-111,9 7-535,-9-8 525,-1 1 105,-1-3 74,-1 1 42,1-1 47,-1 0 53,24 34-288,-1-1 82,-1 1 105,-12-17 12,-1 0 34,-1 1 39,0 0 41,-1 1 44,0 0 47,-1 0 51,-1 1 52,-1 1 57,-1 0 59,-2 0-244,-2-2-55,-1 1-50,-2-1-46,-1 0-42,-1 0-38,0-6-67,-5 10 35,-4 5-103,-3-1-50,0-1-139,-1-2 0,-2 0 292,15-20-321,-1 0 122,1 0 105,0-1 88,0 0 61,0 0 45,-2 2 91,-10 5 310,9-5-323,3-4-135,1 0-38,-1 0-48,0 0-53,0 0-61,1-1-68,1 1 33,0-2-35,-1 1-39,1 0-39,0 0-42,0-1-44,-1 0-47,1 1-48</inkml:trace>
  <inkml:trace contextRef="#ctx0" brushRef="#br0" timeOffset="3">9888 1732 6976,'-6'7'1036,"0"-1"-99,0 1-94,0 0-92,0-1-86,0 1-82,0 0-78,1 0-74,0-1-154,1-1-37,0 0-36,-1 1-33,-3 5 75,0 0-113,0 1-99,-1 0-87,1-1-70,1 1-57,-5 5-156,-16 22-554,18-27 655,2-1 46,0-1 78,1-1 54,-1 1 61,0-1 73,0 0 80,0 0 92,0-1 99,-1 1 111,5-4-477,-1 1 0,0-1 1,-1 0 17,-16 14 33,3-7 104,-10 4-137,10-5 14,0 1-61,1 1-84,1 2-110,46-1 68,-1 3 81,-1 1 63,1 2 48,-6-4 50,1-1 0,0 0-1,21 7-68,-15-12-1,-21-8-28,2 0 0,3 0 29,-5-2-65,0 0-1,7-1 66,-6 0-111,-1-1 1,8-2 110,3-1-672</inkml:trace>
  <inkml:trace contextRef="#ctx0" brushRef="#br0" timeOffset="4">9999 1753 5952,'0'2'469,"0"-1"-48,0 1-47,0 0-45,0-1-42,1 1-39,0 0-39,0 0-36,1 1 76,0 1-118,1-1-100,0 0-82,1 1-60,-1-1-45,10 9-479,-7-8 398,-3-2 132,0 1 37,1 0 52,0 0 101,-1 0 119,-1-2-50,-1 0 37,63 53-110,-20-20 48,-8-6 56,1 1 90,-17-14-77,0 0 36,0 1 41,0-1 44,-13-10-292,0 0 1,0-1 0,2 0-28,-1 0 42,0-1-1,0-1 1,1 1-1,-1-1 1,0-1 0,1 0-1,0 0 1,0-1-42,19-3 64,-31 3-37,1 1 1,0 0 0,0-1-1,0 1 1,0 0 0,-2 1-28,2-1 21,0 1 0,0-1 0,0 1 1,-1 0-1,0 1-21,-8 13 59,2 3-33,5-6-19,0 1-1,0 0 1,2 0 0,-3 14-7,4-21-161,1-1 69,-1 1 59,1-1 48,-1 8 116,0 8 200,1-13-214,1 1-51,-1-1-84,0-3-45,0 0-47,0 0-54,0 0-59,0 0-67,0 0-73,0-1-78,0 2-85</inkml:trace>
  <inkml:trace contextRef="#ctx0" brushRef="#br0" timeOffset="5">10344 2336 5568,'-1'1'371,"-1"0"35,-2 1 475,0 0 307,2-1-428,0 1-182,1 0-76,0-1-238,1 0-44,0 0-51,1 1-57,0-1-63,0 1-67,0 0-75,1-1-80,4 4 97,-1 0 34,3 8 48,-1 2 105,-3 1 87,-3-2 66,-1-13-229,-1 0 0,1 1 0,0-1 0,-1 0-1,1 0 1,0 0 0,-1 0 0,1 1 0,-2-1-35,1 1 36,1-1 1,-1 0 0,0 0-1,0 0 1,-1 0 0,1 0-1,0 0 1,0-1 0,0 1-1,0-1 1,-1 1 0,1 0 0,-1-1-1,1 0 1,-1 1 0,1-1-1,0 1 1,0-1 0,-2 0-37,-8-2 364,1-5-93,1-1-90,1-4-85,3 1-80,4-1-75,1 11 46,0 0 0,0 0 0,0 0 0,0 0 0,0 1 0,0-2 0,1 2 0,-1-1 0,0 0 0,1 0 13,-1 0-16,0 0-1,1 1 1,-1-1 0,1 0 0,-1 0-1,1 1 1,0 0 0,-1-1-1,1 0 1,-1 1 0,1 0 0,0-1 16,6 1 152,-5 0-55,-4 0-54,-2 1-50,-1-2-48,0-3-45,3-2-42,3-3-38,1 4 100,0 3-2,0 0-20,0 1-40,2 0-110,-1 0-101,-2 1 133,1 0-34,0-1-35,0 1-38,1 0-319,-2 0 276,0 0-34,1 0-35,0-1-37,-1 1-38,0-1-40</inkml:trace>
  <inkml:trace contextRef="#ctx0" brushRef="#br0" timeOffset="6">10344 2336 3744,'0'-1'105,"0"1"69,0 0 63,0 0 54,0-1 118,0 1 52,0 0 144,0 0 357,0 0-6,0 0-361,0 0-146,0 1-55,0-1-119,0 0-56,0 0-65,0 1-72,-1-1-36,0-1 0,1 1 0,-2 0 1,2 0-1,-1 0 0,0 0 0,0 0 0,0 0 1,1 0-1,-1 1 0,-1-1 0,2 0 1,-1 1-1,0-1 0,0 0 0,1 1 0,-1-1 1,-1 1-47,2 0 49,-1-1 0,1 1 1,-1 0-1,1-1 1,0 1-1,-1-1 0,1 2 1,0-2-1,-1 1 1,1 0-1,0 0 1,0-1-1,-1 2 0,1-2 1,0 1-1,0 0 1,0 0-50,0 9 382,1 1-46,1 1-62,0-1-79,-1-5-124,0-1-35,0 0-42,-1 0-42,2 11-118,0 0 43,0-1 38,0 1 38,0 16 52,1 0 118,0 6 149,0 0 105,-1-4 22,4 46 608,-5-48-632,2 0-44,-1 0-67,0 0-86,-1-11-117,1 0-53,0 0-60,-1 0-65,2 6-131,0-1-124,-2-13 137,0 0-37,1 1-36,0-1-38,-1-1-40,1 1-41,0 0-43,0 1-44,0-1-46,0-1-47,0 1-49,0 0-49</inkml:trace>
  <inkml:trace contextRef="#ctx0" brushRef="#br0" timeOffset="7">9871 2412 5568,'-3'0'694,"2"1"-66,-1-1-64,1 2-61,-1-2-58,1 2-56,0-1-52,0 1-50,0-1-47,0 1-44,1 0-41,-1 0-39,1-1-35,-1 1-34,1 3-38,0-2-74,1 2-50,0 1-160,2 10-489,-2-11 577,0 0 57,0-2 86,0 0 36,0-1 41,-1 1 46,1-1 52,-1 0 56,0 1 61,1-1 67,-1-2-317,4 35-112,0 0 111,0 0 97,-1 0 84,2 7 125,-1-1 75,0 10 142,2 25 306,-3-38-430,-2 0-35,1 12 36,-2-8-168,0 0-118,-1-7-127,0 1-112,0-19 17,0 1-33,-1-1-35,1 1-37,1-19-568,1-3-1184</inkml:trace>
  <inkml:trace contextRef="#ctx0" brushRef="#br0" timeOffset="8">9999 2330 5952,'-3'2'641,"0"0"-56,1 0-53,-1 0-51,1 1-49,0-1-46,1 2-44,0-2-43,-1 1-38,1 0-38,0 4 120,0-1-122,1 2-102,1 1-87,0-1-91,7 23-375,-6-25 366,0 1 33,0 1 62,0-3 29,-1-1 34,0 0 38,0 0 41,0 0 45,0 0 49,10 44 215,2 1-64,0-1-59,2-1-52,0 0-46,1 0-40,16 45 122,-5-15-127,12 40 61,-35-104-293,1 1 69,0 1 63,9 20 219,-9-23-244,-1-1-44,0 0-49,1 1-62,-1-1-74,0 1-87,1-1-101,-1 1-113,-3-7 175,1 1-32</inkml:trace>
  <inkml:trace contextRef="#ctx0" brushRef="#br0" timeOffset="9">9926 1801 6976,'0'-2'1059,"0"0"-123,1 0-117,-1 2-108,0-1-104,1 1-96,0 0-90,-1 1-83,0-1-77,0 2-70,1-1-63,-1 0-57,0 1-51,0 0-43,1 2-128,-1 1-99,0 6-407,0-8 514,0 0 61,0 0 88,0-1 43,0-1 36,0 0 37,0 0 43,0 0 46,0 0 48,-3 27 19,0 1-55,2 0-48,-2 0-43,2 6-21,0 1-44,-1 6-27,1 21-29,-1 4-2,0-22 31,1-7 32,-1-1 50,-1-37 336,0-2-56,0 0-52,2-1-48,-1 0-45,0-2-39,0-5 112,2 0-148,-1 1-55,1-2-24,0-5 9,0 7-10,2-76 192,7 0-103,-2 43-114,1 0-77,2 1-8,1 0-34,-8 34 56,1-2-40,0 0-42,2 2-40,-1 2-40,1 3-41,-6 2 172,0 0 1,1 0 0,0 1-1,-1-1 1,0 0 0,1 1-1,-1-1 1,0 0 0,1 0-1,-1 0 1,0 1-1,0-1 1,1 0 0,-1 1 16,5 9-269,6 28-6,-4 2 109,-3-11 99,0 1 39,-3 0 52,0 1-24,-2 3 57,-1 0-1,-3 18-56,-1-13-23,-1-1-67,6-37 84,1-1 0,0 0 0,-1 1 1,1-1-1,-1 0 0,1 0 1,-1 1-1,1-1 0,-1 1 1,1-1-1,-1 0 0,1 0 0,-1 0 1,1 0-1,-1 0 6,1 0 0,0 0 0,-1 0 0,1 0 0,0 0 0,-1 0 0,1 0 1,-1 0-1,1 0 0,0-1 0,-1 1 0,1 0 0,0-1 0,0 1 0,-1 0 0,1 0 0,0 0 0,-1-1 0,-3-6 48,0-6 70,2 4-33,1 2 0,0-1 0,1-2-85,-1 1 44,2 2-40,1-13 43,1-13-11,-1 15-34,4-16-2,-4 27 3,1-1 0,-1 1 0,0-1 0,1 1 0,2-2-3,-3 5 12,0 0 0,1 0 0,-1 0 0,1 1 0,1-3-12,-2 19-352,0-1 69,-2 0 61,1 0 54,-1 1 49,0-1 40,0 13 17,-7 47 139,6-57-94,-2 1-38,1 1 26,0-9 66,0 1 0,0-1 0,0 0 0,-2 1-37,-2 5 1,-2-3-90,3-6-2,0-1-37,-1-1-43,0-1-46,6-8 189,0 1 0,1-1 0,0 0 1,0-5 27,1 3-13,1-1 0,3-6 13,3-8 39,12-18-39,-8 15-8,-1 1-46,-11 23-57,0-2 78,1-1 62,-1-1 44,4-12 247,-3 12-217,0 2-72,-1 2-70,2 3-92,-2 2-111,0 5-38,1 13-302,-2-12 367,0 3 46,0-7 136,-1-1 43,0-1 49,-1 0 55,0-1 64,0-2 68,0-10 317,1 0-79,0-1-73,0 0-68,0 0-62,0 0-55,0 1-51,1-1-45,0-9 12,0 1-92,0-9-114,3-8 64,-1 22 19,0 1 37,-2 8 30,0 1-60,0 1-49,0 1-39,0 1-28,0 3-15,-1 9-111,0 9 29,-1 19-102,1-19 185,-1-1 35,-1 1 39,0-1 45,-2-1 49,-1 0 56,0-26 326,2 0-120,0-2-103,2-1-87,1 2-79,0-1-37,1-1-33,0-7-51,-2-11-46,2 20 110,-2 0 34,0-7-49,-1-1 54,0-9 92,1 15 7,-1 0 0,-1-4-138,3 10 41,0 1 1,-1 0 0,0-1 0,0 1 0,0 0 0,-2-2-42,2 4 14,1-1 1,-2 1-1,1-1 1,0 2-1,0-2 0,-1 1-14,3 2-25,-1 0 0,1 0 0,-1-1 0,1 1 0,-1 0 0,0 0 0,1 0-1,-1 0 1,0 0 0,1 0 0,-1 0 0,1 0 0,-1 1 0,1-1 0,-1 0 0,1 0-1,-1 0 1,0 1 0,0-1 25,1 0-33,-1 1 0,1 0 0,-1-1 1,0 1-1,1 0 0,-1 0 0,0-1 0,1 2 0,0-2 0,-1 1 0,1 0 0,-1 1 33,-3 15-300,1 3 106,1-3 119,-2-3 109,-1-5 125,5-9-153,0 0 0,0 0-1,0 1 1,0-1 0,0 0-1,0 0 1,0 0 0,0 0-1,-1 0 1,1 0 0,0 0-1,0 0 1,0 0 0,0 0-1,0 0 1,0 0 0,0 0-1,-1 0 1,1 0 0,0 0-1,0 0 1,0 0 0,0 0 0,0 0-1,0 0 1,0 0 0,-1 0-1,1 0 1,0 0 0,0 0-1,0 0-5,-1-1 27,1 0-1,-1 0 1,0 0 0,1 0-1,-1 0 1,1 0-1,0 0 1,-1 0 0,1 0-1,0 0 1,0 0-1,-1-1 1,1 1-27,-1-10 142,0 0-39,0 1-53,2 3-67,0-21 84,0 0-78,-1 5-43,1 2-35,0 13 23,0 1 0,0-1 0,0 1-1,1-3 67,1 25-152,-1 0-41,-1 3-518,0 11 711,-1-1-427,-1-8 183,0-5 81,0 2 50,0-1 60,0 0 73,0 0 86,0 0 97,3-22 2,0 0-34,2-5 80,-1-1-104,0 0-81,2-5-70,3-10-92,-4 16 85,0-1 54,2 0 81,-2 19-408,-2 1 40,-1 1 37,-1 0 34,-2 10-82,-1 1 100,-1 3 65,3-14 26,0 1-46,-4 20-381,3-17 312,0-6 107,0 1 36,0 0 49,0-1 62,-1 1 75,1 0 84,0-17 202,0 0-74,1 1-67,0 0-63,1-1-55,-1 0-51,0 0-43,1 1-39,0-3-32,0 0-36,2-39-258,-1 33 248,0-1 106,-1 8 18,0 2 43,0-2 50,0 1 56,0 0-86,2-1-62,0 0-56,1 1-51,2 2-48,0 4-41,-5 3 90,1 0-1,0 1 1,0-1 0,-1 1 0,1-1 0,-1 0 0,1 1-1,0-1 1,0 0 0,-1 1 0,1 0 0,-1-1 0,1 1 0,-1 0-1,1-1 1,-1 1 0,1-1 0,-1 2 0,1-2 0,-1 1 0,0 0 15,5 9-58,-1-1 1,-1 0-1,0 1 58,1 3-49,-1 1 0,-1-1 0,1 7 49,0 7-167,-2 8 167,0 7-206,-1-19 34,1 1-51,-9-35 516,2 0-47,0-1-43,3-1-38,1 6-88,0 1 0,1-1-1,0 0-76,0-22 126,1 20-107,1 1 1,0-1-1,0 0-19,1 1 4,0 1 1,0-1-1,0 0 0,1 1 1,2-7-5,6-5 33,-10 19-36,0-2 1,-1 2 0,1-1-1,0 0 1,-1 1 0,1 0-1,0-1 1,0 1 0,0-1 2,0 1-4,-1 0 0,1 0 0,-1 0 0,0 0 0,1-1 0,-1 1 0,1 1 0,-1-1 0,0 0 1,1 0-1,0 0 0,-1 0 0,0 0 0,1 1 0,-1-1 4,1 0-12,0 1-1,0 0 1,0 0 0,-1-1 0,2 2-1,-2-2 1,1 1 0,0 1-1,-1-2 1,1 2 0,-1-1 0,1 0-1,-1 0 1,1 1 12,1 4-56,0 1 0,0 0-1,0 4 57,1 9 2,-1-8 97,2 16-177,-2-3 81,0 18-3,-2-22-55,0 0-71,-8-29 181,7 6-31,0-1 1,0 1-1,0 0 1,1-1-1,-1 1 1,0 0-1,0 0 1,1-1 0,0 1-1,-1-2-24,1-6 49,1 0-61,2 2-86,0 3-109,1 13 37,-1 1 63,1-1 54,-2 2 44,2 7 80,-3-7 37,0 0 1,-1 0 0,0 1-109,0 3 76,-1 1-70,0 0-99,0-7 0,0-1-36,-1 3-107,1-1-79,-1 1-89,1-1-98,1-17 620,0 0-105,1 1-68,3-13-233,-1 11 204,-2 3 75,1 0 66,1 0 82,-1-1 101,0 1 118,0 3-129,-1 0 37,0 0 37,0 0 42,0 0 42,1 0 46,-2 2-294,2 16-428,-2-7 92,0-1-1,0 0 1,-1 0 0,1 1 197,-3 5-224,1-1 80,-1 1 109,1-7 68,1 0 40,1-16 144,0 1-38,1-10 78,1-5-85,1-11-72,-1 9-47,-1 9 19,0 3 31,0 0 56,-2 11 47,1 0-48,0-1-44,1 0-39,1-2-23,2 0-98,-4 6 37,0-1 0,1 1-1,-1 0 1,0 0 0,0-1-1,0 1 1,1-1 0,-1 1-1,0 0 1,1 0 0,-1 0-1,0 0 1,0 0 0,1-1-1,-1 1 1,0 0 0,1 0-1,-1 0 1,1 0 0,-1 0-1,0 0 1,1 0 0,-1 0-1,0 0 1,1 0 9,-1 0-7,0 0-1,1 0 1,-1 1-1,0-1 1,0 0-1,1 0 1,-1 0-1,0 1 1,0-1-1,0 1 1,1-1-1,-1 0 1,0 0-1,0 1 1,0-1-1,0 1 1,1-1 7,1 7-40,1 24-122,-1 2 41,-4-1 42,-2 0 41,-3-1 39,-2-1 40,-2 0 39,-3-3 38,11-31 9,2 0-39,1-10 9,6-21 36,-4 22 30,-1 2-102,0 3-70,-2 4-34,1 3-39,-1 3-46,-1 3-55,-6 10-94,-1-1 87,-2-1 75,-1-2 62,7-7 57,1-1 1,-1 0-1,-3 1-4,5-2 20,-1 0 1,-1-1-1,2 1 0,-2-1 1,1 0-1,0 0 1,-2-1-21,-1-8 263,3-3-79,1-1-65,3 0-53,1-11-37,5-11-53,-2 16 32,-2 1 50,-1 12-3,-1 0-33,1-3-39,2-12-103,-2 13 113,0 1 38,0 0 64,0-1 79,1 1 100,0-1 115,-1 12-472,0 0-1,0 0 0,-1 0 0,1 2 84,-1 0-112,0 0 0,-1 1 0,1-1-1,-2 4 113,-2 11-369,-1-1 0,-2 4 369,-1 0-301,4-46 252,2-1 39,2-1 42,1-1 45,0-1 67,-2-1 63,-2 2 69,2 21-190,0-1 1,0 0 0,-1 0-1,0-2-86,-1 9-88,1 0 0,0 1 0,0-1-1,0 0 1,0 1 0,0 2 88,1-1-83,-1-1 1,1 1-1,0 0 0,0 0 1,1 0 82,-1 25-300,2 0 110,0-10 124,-1 0 44,-1 0 42,-2 0 41,3-19-63,-7 54-22,2 3 78,4-34 11,0 0 0,1 0 1,3 16-66,-2-41 120,-1 0-121,1 0-108,0 1-90,-1-2-137,1 1-80,1 0-5,0-2-617</inkml:trace>
  <inkml:trace contextRef="#ctx0" brushRef="#br0" timeOffset="10">9956 2383 4320,'3'0'529,"1"-1"-80,0 0-74,0 0-65,-1 1-77,1-1-43,3 0 85,1-1-76,4-2 1,-7 2-72,1-1 65,-3 1-11,1 0 53,-2 1 9,1-1 51,-1-1 55,0 1 63,4-6-345,1-1-92,4-4-68,-5 3 87,-4 3 59,0 1 64,-1-2 79,-1 1 95,-3 9-211,1 1 0,0 0 1,0 0-1,0 1 0,0-1 0,0 1 1,0 2-82,-5 9 245,-2-3-64,9-11-173,-2 0 0,2 0 0,-1-1 0,0 2 1,0-2-1,0 1 0,0-1 0,0 0 0,0 1 0,-1 0-8,-5-1-7,-1-2-38,12-4 25,2 1-49,10-2-101,-9 5 132,-1-1 34,0 0 45,-1-1 59,-3 2-90,0 0 1,-1 0-1,1 0 0,0 0 1,-1 0-1,0-1 1,0 1-1,0 0 1,1 0-1,-1-2-10,1-4 33,0 1 1,1-8-34,-3 11 15,1-1-1,0 0 1,0 1-1,0-1 1,1 0-1,0 1 1,0 0 0,1-2-15,-1-3-69,-1-9 81,-1 14 18,1 16-35,-1 0 91,0 1-48,0-7-40,0 1 0,-1 0 0,0-1 0,-1 5 2,-4 5 29,-2-1 93,0-7 39,-1-2 83,12-25-199,3-11 160,-1 7-32,-2 7-105,-1 3-64,0 0-65,-1 2-51,1 1-66,-2-1-76,0 0-84,1 11 337,-1 1 1,1-1 0,-1 1 0,1-1 0,0 0 0,-1 0-1,1 1 1,0-1 0,-1 1 0,1-1 0,-1 1-1,1-1 1,-1 1 0,1 0 0,-1-1 0,0 1 0,1-1 0,0 2 7,0 0 1,0 0 0,0 0 0,-1 0 0,1 0 0,-1 0 0,1 1-8,-1-1 11,1 0 0,-1 0 0,0 0 0,0 0 0,0 0 0,0 1 0,0-1-11,0-1 3,0-1 1,0 1-1,0 0 1,-1 0-1,1 0 1,0-1-1,0 1 1,0-1-1,-1 1 1,1 0-1,0-1 1,0 1-1,-1 0 1,1-1-1,-1 0 1,1 1-1,0-1 1,-1 1-4,2-10-48,-4-7 94,3 13-32,-1 0 1,1 0-1,0 1 1,0-1-1,0-2-14,0 5-2,0 0 1,0 0-1,0 0 0,0-1 0,0 1 1,0 0-1,0-1 0,0 1 0,0 0 0,0 0 1,0 0-1,0 0 0,0 0 0,0-1 1,0 1-1,1 0 0,-1 0 0,0 0 1,0 0-1,0 0 0,0 0 0,0 0 0,0 0 1,1 0-1,-1-1 0,0 1 2,0 0-10,1 0 0,0 0 0,-1 0-1,0 0 1,1 0 0,-1 1 0,0-1 0,1 0 0,-1 0-1,1 0 1,-1 0 0,0 0 0,1 0 0,-1 1 0,0-1 10,2 18-65,-4-1 85,0 0 66,-3-1 48,3-8-16,-2-1-1,1 1 1,0-1-1,-5 6-117,-4 4 172,2-3-77,-1-2-63,-2 1-81,1-2-100,-1 0-119,7-6 85,-1 0-37,1 0-39,-1-1-41,2 1-43,-2 0-46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8-13T22:32:24.710"/>
    </inkml:context>
    <inkml:brush xml:id="br0">
      <inkml:brushProperty name="width" value="0.1" units="cm"/>
      <inkml:brushProperty name="height" value="0.1" units="cm"/>
      <inkml:brushProperty name="color" value="#AFABAB"/>
      <inkml:brushProperty name="transparency" value="153"/>
    </inkml:brush>
  </inkml:definitions>
  <inkml:trace contextRef="#ctx0" brushRef="#br0">198 687 7360,'0'3'572,"0"-1"-39,0-1-38,0 0-35,-1 1 360,0-2-122,0-1-106,0-1-93,0-1-77,0 0-65,0-4 141,-2-8 504,3 12-639,0 1 70,2-6 241,-1 1-51,0 0-50,1-1-48,-1 1-45,2 0-44,-1 0-41,1 0-38,0 0-38,-1 1-34,5-8 189,0 1-112,1 0-95,3-2-48,0 0-82,3-1 104,13-12-241,-8 10 192,-1-2-157,1 1-1,1 1 0,1 0 0,7-3-34,11-10 66,-2-2 51,-30 28-315,0-1 39,-1 1 38,1 0 34,7-5 6,0 1 107,-2-1 72,1 2 53,-1 0 25,35-23 613,-25 17-538,-12 7-183,1 0-49,0 1-59,0-1-67,0 1-77,0-1-85,-4 2 38,0 1-45,1-1-47,-1 1-49,1 0-53,-1-1-56,0 1-56,1 0-62</inkml:trace>
  <inkml:trace contextRef="#ctx0" brushRef="#br0" timeOffset="1">217 729 7232,'-1'-1'1160,"1"1"-72,0 0-70,0-1-67,0 1-66,-1 0-64,1 0-63,0 0-59,0 0-58,-1 0-57,1 0-54,0 0-52,0 0-51,0 0-49,-1 1-46,1-1-45,-1 0-43,1 1-41,0-1-38,0 1-38,0-1-35,-1 1-33,1 0-34,0 0-109,-1 0-95,1 1-80,0-1-63,-1 2-293,0 3-950,1-4 1081,0-1 262,-1 0 35,1 0 39,0 0 46,0 0 49,0 0 71,0 0 79,0 1 87,0-1 94,0-1 103,0 1 111,0 0 117,11 66-430,4 91 401,-12-102-415,-2 0-72,-2 1-103,-1-29-43,-1 0-37,3-27 193,0 0-40,0-1-40,0 1-36,0 0-36,0-1-33,-1 2-175,1-1-10,-1 0-58,1 0-50,0 0-45,-1 0-39,1 0-34,-1 2-566,0 1-962</inkml:trace>
  <inkml:trace contextRef="#ctx0" brushRef="#br0" timeOffset="2">240 1229 10880,'1'1'1012,"-1"1"-89,2-1-87,-1 0-82,0 0-80,0 0-76,0 0-72,1 0-68,-1 0-65,1 0-61,-1-1-58,1 1-54,0-1-51,0 1-47,0-1-43,0 1-40,0-1-40,1 0-45,0 0-40,-1 0-34,4 0-238,8 0-620,-9-1 709,-2 1 153,0 0 50,-1 0 60,1 0 69,0 0 78,-1 0 89,1 0 98,-1 0 106,7 0-444,-4 0-44,0 0-38,-1-1-40,1 1-42,-1-1-46,1 0-48,0 0-52,0 0-54,-1 0-56,1 0-61,-1 0-62,1 0-66,-1 0-69,1-1-70</inkml:trace>
  <inkml:trace contextRef="#ctx0" brushRef="#br0" timeOffset="3">173 697 6720,'-3'0'1595,"1"-1"-98,1 0-799,0 0-39,0 0-47,1 0-49,-2-1 57,2 1-96,-1 1-106,1 0-116,-1 0-199,1 0-32,0 1-34,0-1-35,0 1-38,0 0-37,0 1-39,0-1-40,0 25 312,0-1-80,-1 1-69,0 0-60,0 5-72,-2-1-50,-7 63-452,3-48 365,2-22 171,1-1 38,-3 9 58,-1-1 101,2-5 72,-1-1 95,-1 1 105,0-1 117,7-23-434,-1-1-75,1 1-68,0-1-62,-1 1-54,1-1-46,-1 0-351,0 1 158,-3 0-862,4-1 764,-1 1 102,1 0 60,0 0 122,1 0 67,-1 1 77,1-1 89,1 1 98,-1 0 112,1 1 120,-1-2-109,1 0 35,5 11-149,0-2-70,7 3-92,2 0-83,-4-7-39,-1 0 1,4 2 190,-2-2-101,0 0 34,2 1 50,-1 0 80</inkml:trace>
  <inkml:trace contextRef="#ctx0" brushRef="#br0" timeOffset="4">713 155 5696,'0'1'1005,"1"-1"-97,-1 1-92,1 0-89,-1-1-83,0 1-81,1 0-75,-1 0-71,0 0-68,0 0-62,0 0-59,0 1-55,-1-1-50,1 0-47,0 1-41,-1-1-38,1 2-92,-1 0-94,0 0-59,-1 4-410,1-3 320,0-2 201,1 1 70,-1-2 71,0 0 45,1 1 51,0-1 57,-1 0 62,1 0 69,0 0 72,0 0 79,-4 13-151,1 0-89,1-1-79,-1 1-66,0 2-60,1 1-58,-3 32-270,3-24 215,1-12 102,0-1 39,1 5 85,-1-1 106,1-2 61,-1-1 100,1 1 112,0 0 125,8-13-636,-1 0 1,1 0 0,-1 1 0,0 0-1,0 0 1,7 3 24,7 4-119,11 8 119,9 4-43,-30-17 53,0 1 0,11 2-10,-16-6 14,11 5 35,-5-3-73,-3 1-69,0-1-95,-3 0 11,0 0-54,-1 0-60,1 0-66,-1 0-73,0 0-80,1 1-85,-2 0-92</inkml:trace>
  <inkml:trace contextRef="#ctx0" brushRef="#br0" timeOffset="5">936 568 9280,'-1'0'560,"0"-1"-38,0 1-38,1 0-35,-2-1 350,0-1-120,1 1-105,-1-1-90,1 0-76,-1 1-61,0-2 100,-2 0 468,4 3-536,0 2 77,0 0 107,0 0-231,1 0 37,5 27 303,-1 1-118,0-2-106,0 2-96,0-1-85,-1 1-75,1-1-65,-2 1-52,3 17-41,9 85-154,-9-76 145,-3-24 54,1 1 66,-1 0 79,1-1 94,-4-29-374,0 0-71,0 0-68,-1 0-66,1 0-67,-1 0-63,1 0-62,-1 0-60,-1 0-59,0 0-58,1 0-55,-2-1-54,1 0-53,0 1-51,-1-1-48,0-1-48</inkml:trace>
  <inkml:trace contextRef="#ctx0" brushRef="#br0" timeOffset="6">815 85 6208,'-1'2'914,"-1"0"-57,1-1-56,0 0-53,1 0-53,-1-1-52,0 0-49,1 0-48,0 0-46,0-1-46,0 1-43,0-1-43,0 0-40,0 0-39,0 0-38,1-1-36,0 1-35,-1-1-33,1-1 53,1 0-114,0 0-103,1 0-91,-1 0-79,1 1-67,0 1-55,14-8 908,6-1-599,19-7 475,1 5-123,2 3-118,1 4-116,0 3-112,0 5-110,-1 3-104,-24 0-266,19 7 474,-28-8-124,0 1-1,4 2 125,6 6-85,-16-10 82,-1 0 0,4 6 3,-6-7 30,0 1 1,0 0 0,3 4-31,-5-4 52,2 0 1,-2 0-1,1 0 1,0 3-53,-2-3 28,0 0 1,0 0-1,0 0 1,-1 0 0,0 3-29,0-4 9,0 0 0,0 0 0,0 0 1,-1 0-1,1-1 0,-1 1 0,0 0 1,0 0-1,-2 1-9,0 0 7,1 0-1,-1-1 1,-1 0 0,1 0 0,-1-1 0,1 1-1,-1-1 1,0 0 0,1 0 0,-1 0-1,-3 0-6,-2 1 74,1-1 1,-7 2-75,-3-2 131,1-1 49,-1 0 59,1-1 65,1-1 75,0-1 82,-6-1 34,4-1 250,1 0 0,-8-3-745,0-1 597,4-1-130,0 0-91,4 0-153,0 0-98,0 0-114,10 4-53,-1 0-35,1 0-37,-1 0-38,1 0-40,-1 0-43,1 0-44,0 0-47,0-1-48,-1 0-51,-1-2-691,4-1-94,1-3-93,2 0-91</inkml:trace>
  <inkml:trace contextRef="#ctx0" brushRef="#br0" timeOffset="7">522 218 6208,'0'-1'890,"0"1"-51,0-1-51,0 0-50,-1 1-47,1 0-46,0 0-46,0 0-42,-1-1-43,1 1-40,0 0-40,-1 0-37,1 0-36,-1 0-35,0 1 227,0-1-122,0 1-110,0 0-99,0-1-87,0 1-76,-1 0-65,1 0-52,0-1-42,-6 4-550,6-3 515,-1-1 41,0 1 70,0 0 104,2-1 11,-1 0 38,0 0 42,1 0 45,-1 0 49,0 0 52,-26 3 151,-1 2-113,1 1-101,0 1-89,0 2-76,1 0-65,0 0-53,0 0-40,-70 25-331,46-21 243,25-8 122,0 0 41,11-4-106,-7 2-176,-5 1-111,17-3 300,0 0 41,11-1 42,1 1-1,0-1 0,-1 0 0,1 1 0,-1-1 0,1 1 0,0 0 1,-1 0-1,1-1 0,-1 2 0,0-1 0,0 0 0,1 1 0,-1-1 0,0 1 1,0-1-1,0 1 0,0-1 0,0 1 0,-1 0 5,5 5-8,-1 1 0,0-1 0,-1 1-1,0 0 1,0 0 8,0-1-7,-1 0-1,1 0 0,-1-1 1,2 0-1,-1 0 0,1 0 1,1 1 7,0 1-99,1 1 84,14 20 195,-13-16-180,-4-5-73,1 0-75,-1 1-113,-2-5 84,0 0-35,1 1-37,-1-1-39,0 1-43,0-1-44</inkml:trace>
  <inkml:trace contextRef="#ctx0" brushRef="#br0" timeOffset="8">251 658 5184,'0'-1'685,"1"0"-66,-1-1-63,1 1-58,-1-1-57,0 1-54,0-1-49,1 0-47,-1 0-43,0 1-41,1-1-37,-1 0-34,0-1 45,0-1-97,1-1-86,0-7-168,0 7 194,0 1 83,0 1 105,-1 1-59,1 1 37,0-1 39,0 0 43,1-1 35,1-1-59,0 0-53,0 1-48,0-1-27,1 0-51,3-1-42,-1 0-62,10-9-110,-10 9 138,-2 0 50,0 0 43,-1 1 57,0-2 68,0 1 76,-1 0-224,0 0 0,1 0 0,1-2-63,-1 2 50,1 0 0,0 0 0,1 0 0,3-3-50,-2 3 69,1-1 1,0 2-1,4-4-69,13-4 203,-4-8 25,-1-3 77,-8 9 21,1 1-1,3-2-325,-10 11 97,0 0 0,0 0 0,2-1-97,-3 3 44,0 0 0,0 0 0,0 0 0,0 0 1,1 0-45,-7 3 212,-1 0-42,0 1-39,0 0-35,-1 1-20,0 0-39,-2 1-35,1 2-46,-6 5-88,5-2 86,1-3 81,1 0 100,-8 13-150,-7 7 15,3-6 35,-4 2-35,-2 1 59,-1-2 0,-1-1 0,-1-1 0,-13 7-59,22-16-69,-9 4 121,-3 1 42,11-3-113,3-3-103,8-4 13,0 0-38,49-31 226,-9 2-89,-6 3-79,19-21 89,-26 22 7,0-2 38,4 3-19,8-4-20,-22 15-36,7-9 30,-12 12-24,0-1-1,-1-1 1,3-4 24,-4 6-24,-1-1-1,0 1 1,0-1 0,-1 0 0,1 0 24,8-14-30,4 0-92,-6 12 9,1 1-44,-1 2-51,2 4-58,-12 15 191,-2-1 34,1-4 40,0-2 0,-1 1 0,-1-1 0,-1 3 1,-1 1 7,-1 0 0,-5 5-7,-7 7-86,-11 12 133,-36 37 39,55-60-79,-2-2-1,0 1 1,-1-2 0,-14 10-7,19-11 7,-2-1 0,1 0 1,-1 0-1,-6 2-7,13-7 4,1 0 0,-1-1-1,0 0 1,0 0 0,-1 0-1,1 0 1,-1 0-4,2-1 9,1 0-1,0 0 1,-1 0 0,1 0 0,-1 0-1,1 0 1,-1-1 0,1 1-1,-1-1 1,1 0 0,0 1 0,-2-2-9,4 2-18,-1 0-51,1 0-44,-1 0-38,1 0-321,-1 0-348,0 0 492,1 0 59</inkml:trace>
  <inkml:trace contextRef="#ctx0" brushRef="#br0" timeOffset="9">1855 304 5952,'1'0'152,"-1"0"72,0 0 63,1 0 54,-1 0 128,0 1 51,0 0 1195,0-1-933,0 1-288,1-2 241,-1 1-350,0-1-73,0 0-86,1 0-100,-1 1-110,3-12 413,0 0-71,2 0-64,0 0-58,3-5 22,2 1-97,1 0-77,2 1-55,-7 9-39,0 0 1,1 0 0,0 0 0,0 1 0,2-1 9,12-5 6,5 1 80,-13 6 3,2 2 39,12-2-226,2 2 40,6 0 27,-16 2 27,14 2 4,-18 0-2,0 0 0,5 2 2,13 5-32,-8 2-27,-1 1-39,-13-2 167,-3 1-42,-7-8-30,0-1-1,-1 1 0,2 0 1,-2-1-1,1 1 0,-1 0 0,0 0 1,0-1-1,0 1 0,0 0 1,0 0-1,-1 0 0,1 0 4,-2 0-2,2 0-1,-1 0 1,0 0-1,-1-1 1,1 1-1,-1 0 1,0-1 2,1 1 7,-2-1 1,2 0-1,-1 0 1,0 0 0,-1 0-8,-9 6 80,-3-3 59,-56 18 122,9-4-123,32-10-76,-1-1 0,-3-2-62,19-3 21,0-1 0,-1-1 1,1 0-1,0-1 0,-4-1-21,8 0 27,0-1-1,-1 1 1,1-2 0,-7-1-27,16 3 74,0 0-39,0 0-38,0 0-39,0 0-41,0-1-41,1 1-40,-1-1-43,1 1-42,-1-1-43,1 0-44,-1 1-44,1-1-45,-1 0-45,1 0-46,0 0-46</inkml:trace>
  <inkml:trace contextRef="#ctx0" brushRef="#br0" timeOffset="10">1822 327 9024,'-4'-2'1084,"1"-1"-122,0 1-117,1 0-110,-2 1-105,1 0-99,0 0-92,0 1-87,0 0-80,0 0-75,0 1-68,0 0-62,0 0-57,0 0-49,0 1-45,0-1-38,-1 3-92,0-2-42,-8 9-705,7-6 583,2-1 187,0-1 37,-1 0 38,2 0 63,-1 1 71,0-1 83,1-1 53,0 1 70,0-1 76,0 0 82,-12 14-503,1 2 44,1-1 39,1 1 34,0 0 97,-1 8-93,3-4 139,1 0-1,0 4-138,-2 17 155,4-14-91,4-4-48,-1-1-43,3-3-37,-1-1-42,1 0-47,1 1-54,-4-23-913</inkml:trace>
  <inkml:trace contextRef="#ctx0" brushRef="#br0" timeOffset="11">1702 400 6976,'0'0'595,"0"0"-42,0 0-41,0 0-39,0 0-38,0 1-37,0-1-36,0 0-35,0 1 228,0 0-125,1 0-115,0 1-106,-1-1-111,1 0-58,-1 0-51,1 1-48,0 0-107,0 0-79,1 1-62,-1-1-48,4 7-1005,-4-5 835,0-2 279,0 0 43,0 0 55,0-1 61,-1 0 70,0 1 54,1-1 62,-1 0 65,0 0 71,0-1 77,0 1 82,0 0 88,4 12-435,-1 2-47,4 29-133,-5-18 78,1-10 72,0-2 48,1-1 60,1 3 134,-2-8-80,1 0 37,1-1 40,-1 0 43,2 0 47,0 0 49,-3-4-225,0-1 1,0 1-1,1-1 0,-1 0 1,1 0-1,1 0-170,5 2 282,0 0-70,-4-3-126,0 1-42,1 0-49,-1-1-54,1 0-61,-1 0-66,1 1-72,-1-1-78,-3 0 166</inkml:trace>
  <inkml:trace contextRef="#ctx0" brushRef="#br0" timeOffset="12">1505 248 8768,'-1'-2'1106,"1"1"-127,-2 0-120,1 0-113,0 1-108,0 0-100,0 0-94,0 0-86,0 1-81,0-1-73,-1 1-67,1 1-60,0-1-54,-1 0-46,1 1-41,0 0-32,-1 2-174,-3 5-474,4-6 565,0-1 58,0 1 78,0-2 66,1 1 35,0-1 37,-1 0 41,1-1 45,0 1 48,-7 46-322,3-1 93,4-1 84,1 1 80,2 0 71,1 0 67,2 0 60,0-1 54,3 30 352,-1-2 97,-8-68-1001,0 0 57,0 0 58,0 0 62,0 0 62,0 0 67,0 1 66,0-1 71,0 1 212,0-2-210,0-1 34,0-4-370,-1 1-38,1-1-162,-1 0-117,0-1-97,1 1-66,0 0-58,2-4-1452,-1 3 1182,0 1 76,-1 0 431,1 0 44</inkml:trace>
  <inkml:trace contextRef="#ctx0" brushRef="#br0" timeOffset="13">1355 959 9280,'-1'-1'1342,"1"0"-85,0-1-85,0 1-81,0 0-80,0 0-77,0 0-74,0-1-72,0 1-70,1 0-67,-1 0-66,1 0-61,0 0-62,-1 0-57,1 0-55,0 0-53,0 0-52,0 0-47,0 0-46,0 1-44,1-1-42,-1-1-37,0 2-38,1-1-33,0-1-135,1 1-108,1 0-88,-1-1-70,1 1-158,6-2-898,-4 2 658,-3 0 444,1 0 72,-1 1 88,1-1 106,-1 0 114,-1 1 94,0 0 105,1-1 114,-1 1 124,-1 0-161,0 0 36,0 0 34,0-1 38,0 1 39,0 0 38,34-4-206,21 0-238,3 4 187,-8 3 7,-1 2 49,12 4 154,-31-3-152,-1 1 35,1 0 39,-1 1 42,0 0 46,0 1 50,-7-2-132,1-2-99,5-1-48,16 0-15,-1-1 1,-15 1 17,-12-1-17,0 1 51,0 2 61,-1 0 72,-13-4-154,2-1-76,1-1-58,0 1-44,11-1-58,-17 0 48,-2 0-71,1 0-64,-1 0-58,1 0-51,-1 0-105,0 0-50,1-1-131,-2 1-322,-2-1-351,2 1 482,1-1 219,1 1 293,-1 0 35</inkml:trace>
  <inkml:trace contextRef="#ctx0" brushRef="#br0" timeOffset="14">1472 260 6208,'-3'0'804,"0"-1"-103,0-1-90,0 0-78,-1 0 144,1 0-100,1 3-57,0 4-15,2 7 183,-1 0-48,1 1-44,0-1-45,0 0-42,0 1-41,0-1-39,0 0-37,0 1-36,0-1-34,0 13 225,1 0-117,-1 0-104,1-3-115,-1 0-62,1 0-54,-1 0-45,0 18-44,-3 52-146,0-59 133,0 0 72,-3 0 103,4-17-36,-2 0 36,-1 6 121,-1-1 81,0 1 91,-1-1 99,5-16-586,-1 0-36,-4 4-152,-1 0-95,-1-1-68,3-3-141,1 1 1,-4 4 517,2 2-466,4-6 270,2 2 33,1-10-1436</inkml:trace>
  <inkml:trace contextRef="#ctx0" brushRef="#br0" timeOffset="15">1779 1045 8384,'-2'0'832,"-1"0"-37,1 0-38,-1-1-36,1 1-36,0-1-34,-1 1-34,1 0-34,-3-1 489,1 0-122,-1 0-116,1 0-108,-1 0-102,1 0-96,0-1-88,-1 1-83,1 0-74,0 0-70,-1-1-61,0 1-56,1 0-49,0 0-42,-5-2-94,-21-4-534,24 6 547,-1 0 61,0 0 82,0 0 103,4 1-40,-1 0 32,1-1 36,-1 1 37,-14 1-381,-17 1 146,24-1-25,-1 1 0,2 0-1,-2 0 1,1 1 0,0 0 0,0 1 25,6-2-16,0 1 1,0-1 0,0 1 0,0 0 0,0 0 0,1 0 0,0 1 0,0-1 0,0 1 0,0 0 15,1-1-18,1 0 0,0 1-1,-1-1 1,2 1 0,-2 0-1,2 0 19,-1 0-29,1 1 0,0-1 0,-1 1 0,2-1-1,-1 5 30,2 3-36,1 0 0,0 1 0,1-2-1,1 2 37,1 0-37,0 0 0,1-1 0,5 8 37,-4-7-25,3-1-1,-1 0 1,4 4 25,-2-5-14,-1 0 0,2-1 0,4 3 14,-4-4-3,1-1 1,0 0-1,7 3 3,-7-5 10,0-1-1,0 0 0,13 3-9,-14-5 16,2 0 0,-2-1 0,1-1 0,5 1-16,-5-2 24,-1 0 1,1-1 0,-1 0-1,11-2-24,-4 0-120,1-1 35,0-1 37,1 0 43,-1-2 44,-1 0 50,1-2 52,-3-1 56,0-1 59,-3-1 64,-1-1 66,-3-1 70,-3-2 74,-2-1 77,-4-2 82,-4-1 83,-1 6-451,-1 1-59,-1 0-53,-1 0-48,-1 1-43,0 0-36,-12-11-9,-1 3-82,6 8-42,1 1-1,-13-8 52,6 7 6,3 4-8,-1 2-36,0 1-50,-1 2-63,7 1 9,0 1-38,-1 0-43,1 1-45,-4 1-139,0 1-86,1 0-94,-1 1-102,1 1-110,0 0-117,0 1-126,8-2 472,0 0-35</inkml:trace>
  <inkml:trace contextRef="#ctx0" brushRef="#br0" timeOffset="16">1925 1013 8128,'0'1'641,"0"-1"-49,1 0-48,-1 1-47,0-1-44,0 0-43,1 0-42,0 1-40,-1-1-38,1 0-36,0 0-35,-1 1-34,2-1 92,0 1-113,0-1-106,-1 0-58,1 0-52,0 1-43,0-1-70,1 0-42,0 1-82,1-1-185,2 1-163,-2-1 317,-1 1 164,-2-1 127,1 0 38,0 1 101,0-1-5,-2 0 36,1 0 38,0 1 41,0-1 43,0 0 46,13 4 73,1 2-113,1 3-52,-12-5-161,0-1 0,0 0 0,-1 0 0,2 2-56,4 7 142,-4-2-20,0 5 167,-3-2 67,-3-6-128,-1 0 39,0-4-268,-1 0 39,-3 2 132,-1 0 83,4-3-79,-1 0-1,0 0 1,1 0 0,-1-1-174,-2 2 182,-1-1-39,0 0-45,-1-1-102,4-1-44,0 1-35,0-1-38,0 0-41,1 0-44,-1 0-47,0-1-51,0 1-53,0-1-56,1 0-61,-1 0-62,0 0-65</inkml:trace>
  <inkml:trace contextRef="#ctx0" brushRef="#br0" timeOffset="17">1588 953 8640,'-5'-3'1209,"1"1"-115,-1 0-109,0 0-105,-1 1-98,1-1-92,0 1-87,-1 0-82,0 0-76,1 0-70,-1 0-64,0 0-60,0 1-53,0 0-47,0 1-43,1 0-36,-3 0-24,2 1-41,2-2-25,1 1 1,0 1-1,-1-1 1,2 0-1,-1 1 0,0-1 18,-5 5-20,-1 2 88,5-3 30,2 1 57,-1 0 64,0 1 76,2-4-249,1 0-59,-1 1-57,1-1-55,-1 0-53,0 0-52,1 1-48,0-1-48,0 0-45,-1 0-44,1 0-41,0 0-40,0 0-37,0 0-36,0 4-667,0-3 197,0 2-63</inkml:trace>
  <inkml:trace contextRef="#ctx0" brushRef="#br0" timeOffset="18">1440 770 6080,'-1'0'505,"0"0"75,0 0 10,-2 0 1161,2 0-1028,0 1 19,1-1-415,0 0-34,1-1-43,-1 1-46,1 0-52,0 0-58,-1 0-65,1 0-35,0 0-36,0-1-38,31-2 570,0-1-83,0 0-77,1-2-69,15-1 15,0-1-117,-1-1-93,1-1-71,142-33-248,-128 28 262,-30 7 44,-1-1 42,-34 10-240,0-1 43,-2 1 2,-1 0 107,-9 0 155,10-1-169,1 1-60,0 0-75,-1-1-91,1 0-109,3 0 125,-2 1-35,2-1-35,-2 0-38,2 0-41,-2 1-42,2-1-45,-2 0-46</inkml:trace>
  <inkml:trace contextRef="#ctx0" brushRef="#br0" timeOffset="19">2003 658 7872,'0'9'1307,"-1"0"-121,1 0-118,-1 0-111,1 0-108,-1 0-103,1 1-97,-1-1-93,1 0-88,0 0-83,0 1-78,0-1-74,0 0-68,0 0-64,0 1-59,0-1-54,1 2-67,-1-1-62,1 2-54,-1-1-46,1 1-73,-1 1-35,2 27-891,-1-23 734,0 4-12,0-7 245,0 0 82</inkml:trace>
  <inkml:trace contextRef="#ctx0" brushRef="#br0" timeOffset="20">1967 903 7872,'0'0'594,"-1"0"-77,0 0-72,-1 0-64,0 0-57,0 1-51,0-1-43,0 1-37,0-1 56,1 1 42,4-1-13,1 0-53,17-2 33,1-1-44,-1-1-40,0 1-37,19-3 35,-1 1-96,0 2-71,0 2-49,-33 26 1056,0 0-128,-3-12-491,1 0-32,-1-1-34,1 1-33,0 0-33,0-1-33,0 1-34,0 0-34,0 0-34,0 0-34,1-1-34,-1 2-34,0-2-35,1 1-35,0 0-35,0-1-35,0 1-36,-1 0-34,1-1-37,1 1-35,-1 0-36,0-1-36,0 0-37,1 1-36,0-1-36,-1 0-38,1 1-36,0-1-37</inkml:trace>
  <inkml:trace contextRef="#ctx0" brushRef="#br0" timeOffset="21">1959 938 7104,'0'0'829,"1"0"-64,0 1-60,-1-1-60,1 0-57,-1 1-55,1-1-53,0 0-50,0 0-49,0 1-46,-1-1-45,1 0-41,1 1-40,-1-1-38,0 0-35,0 1-34,2 0 9,-1-1-104,1 1-88,0 0-72,1 0-128,7 1-704,-7-1 617,0 0 142,-2-1 163,0 1 41,0-1 48,0 1 55,-1-1 59,1 0 67,0 0 72,-1 1 78,1-1 83,-1 0 91,18 2-240,0-2-103,0 0-86,-1-2-71,12-2-84,15-3-137,-25 3 112,1 0 39,-7 2 47,0 0 34,3 1 71,1 0 78,0 1 93,-1 1 106,-17 5-412,-1 0-1,1-1 1,1 3 22,3 17-25,4 1 51,1 0 64,2 4 99,-3 0 110,-6-24-368,1 0 35,3 7 52,2 2 106,5 6 138,-6-10-159,0-1-55,-2-3-61,0 0-46,-1-1-31,0-1-42,1 1-46,0 0-53,-1 0-90,1 0-76,0 1-82,-1-1-89</inkml:trace>
  <inkml:trace contextRef="#ctx0" brushRef="#br0" timeOffset="22">252 665 7104,'0'-1'739,"0"-1"-95,0 1-90,1 0-85,-1 0-79,2 0-74,-1 1-70,0-1-63,0 0-58,1 0-53,-1 1-48,1-1-42,2 1-125,0-1-106,5 2-513,-5-1 465,-1 1 130,-1 0 58,1 0 72,-1 1 112,-1-1 10,0 0 37,0 0 38,0 0 42,11 3 12,2-2 69,-10-1-154,0-1 0,1 0 1,-1-1-1,0 1 0,0-1 0,1 0 0,-1 1 0,3-2-129,12-6 478,-9 3-281,-1-1-43,2-2-29,-2-1-113,-9 7 117,1-2 383,-1-1-91,0 0-81,1-1-74,-1 0-32,1 0-80,-1-3-38,0 0-97,-2-10-70,2 12 60,-1 1 39,0 2 31,-1-2 44,1 1 55,-1 1 61,5 18-391,-2 0 80,-2 3 68,0-13 24,0 0 0,0 0 0,0 0 0,-1 0 1,0 0-21,1-1 19,-1 0 0,0 0 0,0-1 1,0 1-1,0 0 0,-1 0 0,1-1 0,-1 0 1,1 0-1,-1 1 0,-2 0-19,-9 4 17,-3-2-54,11-4-24,-1 0 65,2 0 41,-19-2 238,16 1-264,2-1-81,-1 1-111,4 1 36,0-1-37,5 1 175,1 0 0,-1 0 1,0-1-1,0 1 1,1 0-1,-1-1 1,0 0-1,1 1 1,-1-1-1,1 0 0,-1 0 1,0 0-1,1 0 1,-1-1-1,1 1 1,-1-1-1,0 1 0,1-1 1,-1 0-1,0 1 1,0-1-2,6-2 2,-1 0 0,0-1 0,2 0-2,9-7-25,-14 9 14,0-1 48,-1 0 1,1 1-1,0-1 1,0-1-38,-2 1 9,1 0 1,0 0-1,0-1 1,0 0-1,-1 1 1,0-3-10,1 2 7,-1-1 0,0 0 0,-1 0-1,0 0 1,1-1-7,0-16 111,-2 16-271,1 0 65,0 0 53,1 0 44,2-5 83,7-13 243,-7 17-272,-1-1-64,1 1-89,-2-1-114,0 2-4,-1 1-69,0 0-74,0 0-83,12 33 438,-9-19 1,0-1 1,1 1 0,0 0 1,-4-6-5,2-1-1,-2 1 1,2-1 0,-1 1 0,0-1 0,1 0-1,-1 0 1,1 0 0,0-1 0,-1 1 0,3 1 5,-8-4-239,-1 1 38,-4-2-105,0 1 113,0-1 88,-1 0 65,-16-3 97,15 4-84,2-1-87,4 2 12,0 0-36,8 13 49,0 1 43,1-1 41,-1 0 48,2 0 55,1-1 59,1-1 68,2-1 72,1-1 79,-20-6-60,0 0-56,0 0-52,0 0-48,-1 0-42,0-1-38,-10 3-13,-4-1-107,13-2-8,2-2-1,-1 1 1,0-1 0,0-1 0,0 0 48,12 1-25,1 0 1,-1 0-1,1 0 1,-1 1 0,1-1-1,0 0 1,-1 1 24,21 5-114,-5-1 77,0-3 68,-16-2-20,-1 0-1,0 0 0,0 0 1,0 0-1,1 0 0,-1 0 1,0-1-1,0 1 0,1-1 1,-1 1-1,0-1-10,0 1 16,0-1 0,0 1 0,0-1 0,0 0 0,0 1 0,0-1 0,-1 0 0,1 0 0,-1 0 0,1 0 0,0 1 1,-1-1-1,1-1-16,2-12 209,-3 0-57,-3 1-47,-2-2-40,-6-6-25,-8-10-59,14 24 11,3 3 51,-1 1-35,-2-4-53,1-1-102,4 8 144,0 0-1,0-1 0,0 1 0,0 0 0,0 0 0,0 0 0,0 0 1,0-1-1,0 1 0,0 0 0,0 0 0,0 0 0,0 0 0,0 0 1,0-1-1,0 1 0,0 0 0,0 0 0,1 0 0,-1 0 0,0 0 1,0 0-1,0-1 0,0 1 0,0 0 0,0 0 0,1 0 0,-1 0 1,0 0-1,0 0 0,0 0 0,0 0 4,2-1-6,-1 1 1,0 0-1,0 0 0,0 0 1,0 0-1,0 0 0,0 0 1,0 0-1,0 1 1,1-1 5,0 0-10,1 1 1,-1-1-1,1 1 1,0 0-1,-1 0 1,1 0 0,-1 0-1,0 0 1,0 0-1,1 1 1,-1-1-1,0 1 1,0-1 0,0 1-1,-1 0 1,1-1-1,0 1 1,0 1-1,-1-1 1,0 0 0,1 0-1,-1 1 10,2 2-9,-1 0 0,0 0 0,-1 1 0,1 0 9,3 24 41,-1-10 47,1-1 59,-5-18-142,-1 1 1,1-1-1,0 0 1,-1 0-1,0 1 1,1-1-1,-1 0 1,0 0-1,1 0 1,-2 0-1,2 0 1,-1 0-1,0 0 1,0 0-1,0 0 1,0 0 0,0 0-1,-1-1 1,1 1-1,0 0 1,-1-1-1,1 1 1,0-1-1,-1 1-5,-7 2 17,0 0-1,0-1 0,-6 1-16,-4 2-21,14-4 51,-1 0 0,0 0 0,0-1 1,-2 0-31,-6 1 4,0 0-51,3 3-64,10-4 90,0 0-1,0 1 1,0 0 0,0-1 0,0 1-1,1-1 1,-1 1 0,0 0 0,0 0 21,4 0-20,-2 0 0,2 0 1,-1 0-1,1 0 1,0 0 19,14 2-58,-12-3 54,-1 0 0,1-1 0,0 1 0,0-1 0,0 1 0,1-2 4,2 0 17,1-1-1,-1 1 1,1-2-1,-2 1 1,1-1-1,-1 0 1,2-2-17,3-2-31,-2-1 63,-1-2 50,-2 0 36,-6 9-92,0 0 0,0-1-1,-1 1 1,1 0 0,0 0 0,-1 0-1,0 0 1,0 0 0,0-1 0,0 1-1,0 0 1,0-1 0,0 1 0,-1 0-1,0 0 1,1 0 0,-1 0 0,0 0-1,0 0 1,0 0 0,0 0 0,-1-1-26,-2-4-62,1-1 47,-5-16 105,4 8-56,3 7-71,-1 2-52,1 0-66,0 6 101,5 2 9,-2 0 0,1 0 1,0 1-1,-1-1 0,4 2 45,-3-1-29,0 1-1,0-1 0,0 1 1,1 1 29,-1 0-9,0 0 0,0-1 1,-1 1-1,0 0 9,0-1 6,0 1 1,-1 0 0,0-1-1,1 2-6,-1-2 13,-1 0-1,1 0 1,-1 0-1,0 0 1,0 0 0,0-1-1,0 1 1,0 0-1,-1 0 1,1 0-1,-1 0 1,-1 1-13,1-1 8,0-1 0,-1 0 0,1 0 0,0 0 0,-1-1 0,1 1 0,-1 0 0,0 0 0,1-1 0,-1 1 0,0-1 0,0 0 0,0 1 0,-1-1 0,1 0 0,0 0 0,-1 0-8,-3 2-210,1 0 113,-1 1 94,1-1 73,0 0 60,-11 6 345,9-5-314,1 0-86,0 0-96,1-1-90,1 1-101,-1 0-120,3-2 116,0 0-35,-1 0-39,1 0-40,0 0-41,0 0-45,0 0-47,0 0-47,0 0-51,0 0-52</inkml:trace>
  <inkml:trace contextRef="#ctx0" brushRef="#br0" timeOffset="23">1687 477 4800,'0'0'639,"-1"0"-39,1 0-39,0 0-38,-1 0-37,1 1-34,0-1-35,0 0-34,-1 0 289,1 1-120,0 0-111,0 0-104,0 0-93,0 0-86,-1 0-77,1 0-68,0 0-59,0 1-51,0-1-42,1 0-34,0 8-1037,-1-6 910,0-1 203,1-1 47,-1 1 49,1-1 42,-1 0 45,0 0 52,0 0 54,1 0 60,-1 0 64,0 0 69,1 21 68,-2 1-40,0-8-170,-1 0-33,0 10 40,0-13-171,2 0-37,0 0-38,1 0-42,0 0-46,2 1-48,-3-12 140,0 0 1,0 0 0,0 0 0,0 0-1,0 0 1,-1 0 0,1 0 0,0 0-1,-1 1-8,1 0 26,-1 0 0,-1 1 0,1-1 0,0 0 0,-1 0 0,1 0 0,-2 1-26,3-3 6,0 1 1,-1-1-1,1 1 1,0-1-1,-1 1 1,1-1-1,0 0 1,-1 1-1,0-1 1,1 1-1,-1-1 1,1 0-1,-1 1 1,1-1-1,-1 0 1,0 0-1,1 0 0,-1 0 1,1 0-1,-1 1 1,0-1-7,1 0 2,-1-1 0,1 1 0,0 0 0,0 0 1,-1 0-1,1 0 0,0 0 0,0 0 0,0 0 0,-1-1 0,1 1 1,0 0-1,0 0 0,0 0 0,-1-1 0,1 1 0,0-1 0,-1 1 0,1 0-2,-3-9 12,2 3 180,1 0-37,-1-5 55,2-2-112,1 2-87,0-3-80,7-19-207,-5 20 212,-1 0 75,0 0 106,-2 7-9,0-1 39,-3 20-3,-1 0-34,-1 12 16,2 5-106,2-7-73,1 1-38,-5-26 123,1 0 0,0-1 1,0 0-1,0 1 1,0-1-1,1 1 1,-1-1-1,1 0 0,0 0 1,0 0-1,0-1 1,1 1-1,-1 0 1,1 0-1,0-1 0,0 0 1,-1 0-33,1-4 87,0 0-1,0 0 1,0-2-87,1-25 217,0 12-102,-1-1-42,4 29-78,-1 0 1,0 0 0,-1 1-1,0-1 1,1 0 0,-1 1 4,1 33-24,-1-23 15,2 13 9,-2-24 3,0 0 0,0 0 1,1-1-1,-1 1 0,1-1 1,0 0-1,1 1 1,0 0-4,-4-15 92,0 0-51,-1-7-57,-1-11-102,2 15 93,1 1 49,-1 0 74,12 33-206,-3 3 79,-4-13 47,0 1 0,1-1 0,2 4-18,-5-12 2,1 0 0,-1 1-1,0-1 1,1 0 0,1 1-2,-2-2-8,1 0 1,-1 0-1,1-1 0,-1 1 0,1-1 0,-1 1 1,4 0 7,-6-2 5,0 0 0,0 0 1,0 0-1,1 0 0,-1-1 1,0 1-1,1 0 0,-1 0 1,0 0-1,0 0 1,0 0-1,0 0 0,1-1 1,-1 1-1,0 0 0,0 0 1,0 0-1,0 0 0,0 0 1,0-1-1,0 1 1,1 0-1,-1 0 0,0 0 1,0-1-1,0 1 0,0 0 1,0 0-1,0 0 0,0-1 1,0 1-1,0 0 1,0 0-1,0 0 0,0-1 1,0 1-1,0 0 0,-1 0 1,1 0-1,0-1 0,0 1 1,0 0-6,-2-6 69,0-1-42,-1 2-49,3 2-55,2 3-63,3 5-70,-2-3 243,-1 0-46,0 0-36,0-1-1,0 0 1,-1 1-1,0-1 1,2 2 49,-3-1-26,-1-1 49,-3-1 66,-2-1 84,-1-1-241,0-1 57,4 2 35,0-1 0,0 0 0,0 0 0,0 0 0,-2-2-24,-2-4 6,4 4-39,0 0-35,0 0-41,2-1-48,7 15 131,6 7-163,-6-6 78,-1-5 72,-2 0 39,1-2 42,-1 0 30,0 0 39,0-1 46,0 0 50,-17-30-23,2 5-100,2 0-75,8 18-36,1 0-1,0-1 0,-1-4 28,2 6-32,0 0-1,0 1 1,0-1-1,0 0 1,1 0 0,0-1 32,4 11-242,0 1 100,2 2 69,1 6 85,-2 0 28,-3-5-62,-3-3-60,0 0-81,-3-9 194,1 0 1,0 1 0,0-1 0,-1 0 0,1 0 0,0 0 0,-1 0 0,1-1-32,-7-5 87,0-1-32,2-1-38,0-1-43,2 0-46,-1 0-52,9 16-7,-1 0 50,3 14-48,-4-11 30,0 1-102,0-6 47,-1 0-43</inkml:trace>
  <inkml:trace contextRef="#ctx0" brushRef="#br0" timeOffset="24">209 671 5952,'0'-1'623,"0"0"-111,0 0-102,0 0-90,1-1-39,-1 1-95,0-1-97,0 1-35,1 0-16,0-1-36,-1 2 82,1 0 49,-1 1 88,1 1 109,-1-1-117,0 0 35,1 2-250,2 12 11,1 0 41,-1-5 18,0 0 36,1 2 88,2 0 80,0-1 95,2 0 109,-8-13-178,0 1-76,-1-1-72,1 0-67,0 0-64,-1 1-61,0-1-55,0 1-52,0-1-57,1 0-48,-1 1-43,0-1-38</inkml:trace>
  <inkml:trace contextRef="#ctx0" brushRef="#br0" timeOffset="25">245 705 8128,'-2'0'669,"0"-1"-93,0 1-90,1-1-83,0 1-78,1-1-72,0 0-67,0 0-62,0 0-65,0 0-33,2 0-60,-1-1-58,1 1-45,3-2-235,3-1-366,-4 2 454,0 0 39,-2 2 162,0-1 34,1 0 54,-1 1 44,-1 0 35,1 0 37,-1 0 42,0 0 42,0 0 47,1 0-253,-1 1 0,0-1 1,1 0-1,0 0 0,0 0 1,-1 0-1,2 0 1,10-3 43,-8 1 13,1 0 0,-2-1 0,6-3-56,-6 3 59,1 0 1,1 0-1,2-1-59,-15 6 432,0 0-68,1 0-62,-1 2-56,1-1-49,0 2-43,-5 4 54,1-1-103,-6 3-5,14-10-76,0 0 0,-1 0 0,1 0 0,-1 0-1,1 0 1,-2-1-24,-10 2 181,5 0-35,-3 2-98,12-4-48,0 0 0,-1 1 0,1-1 0,0 0 0,-1 0 0,1 0 0,0 0 0,-1 1 0,1-1 0,-1 0 0,1 0-1,0 1 1,0-1 0,0 0 0,-1 0 0,1 1 0,0-1 0,0 0 0,1 1 0,-1-1 0,0 0 0,1 0 0,-1 0 0,1 0 0,-1 1 0,1-1 0,-1 0-1,0 0 1,1 0 0,-1 0 0,0 0 0,1 0 0,0 0 0,-1 0 0,1 0 0,-1 0 0,0 0 0,1-1 0,-1 1 0,11-1-23,-1-1 1,0 0 0,0-1-1,0 0 1,0 0 0,7-4 22,5-1-26,-42 20-11,-5 4 40,13-10-29,-1-4-42,19-1 55,-1-1 0,1-1 0,-1 1 0,3-1 13,-1-1-63,1 1-1,5-3 64,6-3-310,17-8 310,-16 6-83,0 1 47,-50 24-65,-2 0 55,0 0 59,-1-3 57,1-3 58,69-27-149,2-1-103,10-8 124,-19 8-7,-1-2 53,-2-1 73,-1-2 92,-20 20-184,0-1 47,0-1 62,1-3 127,2-8 185,-6 11-336,-1-1-36,1 1-46,-1-1-57,1 1-68,0-1-77,1 0-88,0 1-98,0 1-110,2-1-118,-2-1-726</inkml:trace>
  <inkml:trace contextRef="#ctx0" brushRef="#br0" timeOffset="26">349 718 6592,'3'-1'420,"0"0"-36,0 0-35,0 0-34,4-1 220,0 1-117,0 0-106,0 1-93,0 0-83,0-1-70,2 1-65,-1 0-66,3-1-72,3-2-113,-1-2 57,-5-1 156,-2 1 94,-1-3 101,-4 7-56,0-1-43,2-1-43,0-1-93,3-5-196,-4 6 231,-1 0 51,1-1 89,-1 2-5,0 1 35,0-1 51,0 0 48,-1 1 52,1-1 57,-1 1 62,0 0 65,1 0 70,-1 0 75,0 3-598,0 0 1,0 0 0,0 0 0,-1-1 0,1 2-1,0-1 1,-1 1-11,0-1 24,0 1 0,0-1-1,-1 0 1,1 0 0,-1 1-1,0-1 1,1 0 0,-2 1-24,-2 1 67,0 1 1,1-1-1,-4 1-67,-8 5 100,3-1-59,-1-5-13,0 0 68,-3 0 375,-12 2-471,9-4 119,9-1-111,1 0-50,-1-1-57,0 0-66,39-5 127,-3-3 47,-15 4 22,-1 0 0,0-1 1,0 0-1,1-1-31,1-1 86,0-2 0,1 0-86,1-3 154,0 0 0,5-8-154,-15 15 55,0-2 41,-1 4-29,-1-1 0,2 1 1,-2 0-1,3-1-67,-4 4 1,0 0 1,0 0-1,0 0 0,0-1 0,0 1 0,0 0 0,0 0 1,0 0-1,0 0 0,0 0 0,0 0 0,0 0 0,1 0 0,-1 0 1,0 0-1,0 0 0,0 0 0,0 0 0,0 0 0,0 0 1,0-1-1,0 1 0,1 0 0,-1 0 0,0 0 0,0 0 1,0 0-1,1 0 0,-1 0 0,0 0 0,0 0 0,0 1 0,0-1 1,0 0-1,0 0 0,0 0 0,0 0 0,1 0 0,-1 0 1,0 0-2,1 3-22,1 3-39,-2 5 128,-3-1-46,0-1-43,-3 0-40,0-1-37,-1 0-33,-11 5-217,24-21 310,-1 0 60,0 0 51,-1-1 42,3-7 170,-5 9-85,0 0 0,-1 0 0,1 0 0,-1-4-199,0 9-236,1-1 75,-1 1 68,0-1 62,1-1 83,-1 0 100,-1 0 76,1 0 53,-1-7 595,-1 6-553,1 2-178,0 1-36,-1-2-39,0 2-49,1 0-42,0 0-35,0 0-38,-1 0-43,1 0-44,0-1-49,0 1-51,0 0-54,0 0-57,0 0-61,0 0-64,0 0-66,0 0-70,0 0-74,0 0-75,0 0-80</inkml:trace>
  <inkml:trace contextRef="#ctx0" brushRef="#br0" timeOffset="27">517 431 7744,'-3'0'678,"2"-2"-82,0 1-79,0 0-75,0-1-68,1 0-66,0 1-61,0-1-56,1 0-52,0 0-47,-1 0-42,1 0-39,2-1-86,-1-1-100,1 2-22,3-2-318,-3 3 252,0 1 129,-2 1 108,-1 0 33,1 1 38,0-1 43,-1 2 46,1-1 52,-1 3-83,0 0-46,0 5-50,0-4-65,-1-1 0,0 0-1,0 1 1,0-1 0,-1 1 58,0 0-13,-2 0 51,0-1 64,0-1 81,-2-1 95,0-1 109,2-1-147,1-1 33,-1 0 34,0 0 38,0 8-446,0 2 101,2-1 59,-2 12 143,1-9-144,1-1-98,0-3-66,0 0-81,-1-2-40,0 0-75,1 0-82,-2 0-92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8-13T22:31:10.7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68 2603 5056,'-19'13'1706,"10"-5"-904,0-1-44,2 2-49,0 0-56,2 1-64,0 0-69,1 0-76,2 0-84,1 0-89,2 0-96,1-1-103,2 1-109,2-2-117,2 1-122,12-8 405,0-1-78,4-3-57,-15 2-14,1-1 0,0-1 1,-1 0-1,6-2 20,3-3 13,-2 0 44,-2-1 57,1-3 89,-2 0 99,-1-1 118,-7 6-160,0-1 36,-3-4 280,-3 2-83,-1 1-87,-3 1-88,-2 1-91,-2 1-94,-1 0-97,-1 3-97,0 0-102,-2 1-103,0 1-107,1 1-107,-1 2-111,0 0-114,2 1-115,-1 1-118</inkml:trace>
  <inkml:trace contextRef="#ctx0" brushRef="#br0" timeOffset="1">52 2782 6208,'2'2'633,"-1"-1"-35,4 2 500,-2 0-127,1-1-121,-1 0-114,1 1-109,1-1-102,-1 1-96,1 0-31,0 0-118,0-1-107,1 1-96,-2-1-76,0 0-44,1 0-38,-1 0-34,5 2-200,-1 0-82,14 5-682,-13-5 665,-4-1 220,-1-1 35,1 1 42,0-1 48,-1 0 54,0 0 43,-1 1 47,1-1 52,0 0 55,0 0 59,-1 1 63,0-1 69,15 6-387,-1-2 57,0 0 47,2-2 39,2-1 63,-7-2 14,1 0 0,0-1 0,3 0-206,9-2 236,2 0-52,0-3-96,-15 3-89,0-1-36,0-1-40,-1 2-43,6-3-115,-1 1-95,-1-1-103,2 1-114,-7 0 57</inkml:trace>
  <inkml:trace contextRef="#ctx0" brushRef="#br0" timeOffset="2">234 2644 8384,'0'-2'661,"0"1"-66,0 0-63,0-1-59,1 1-58,0-1-54,-1 2-52,1-1-48,0 0-45,1 1-44,-1 0-40,0-1-37,3 1-6,0 0-115,-1 0-62,0 1-48,3 0-168,8 3-490,-10-3 608,0 0 61,-1 0 88,-1 0 36,0-1 42,0 0 46,0 1 51,1 0 55,-2-1 62,1 0 65,63 14-149,-43-9-53,-1 2-1,1-1 0,-1 2 1,-1 1-1,19 10-117,-28-13 78,1 2-1,8 6-77,-12-7 23,0 0-1,-1 0 1,5 7-23,3 6-11,-3 1-36,-4 3-40,-2 1-45,-9-20-476</inkml:trace>
  <inkml:trace contextRef="#ctx0" brushRef="#br0" timeOffset="3">10892 2211 7360,'0'4'572,"0"-2"-39,0 1-38,0-2-35,0 1 360,-1-2-122,-1-1-106,0-2-93,1-1-77,0-1-65,-2-4 141,-1-11 504,4 15-639,1 3 70,1-9 241,-1 1-51,1 1-50,1-2-48,-1 2-45,1-1-44,1 0-41,0 1-38,0-1-38,0 1-34,5-10 189,2 1-112,0 1-95,5-4-48,0 1-82,5-2 104,18-17-241,-11 15 192,-2-4-157,1 3-1,2-1 0,2 1 0,9-4-34,17-13 66,-3-3 51,-44 38-315,-1 0 39,1 0 38,0 0 34,10-7 6,0 1 107,-2 0 72,0 1 53,-1 2 25,52-33 613,-38 24-538,-15 10-183,0-1-49,-1 1-59,1 0-67,0 0-77,0 0-85,-6 3 38,1-1-45,0 1-47,0 1-49,-1-2-53,1 1-56,0 0-56,0 0-62</inkml:trace>
  <inkml:trace contextRef="#ctx0" brushRef="#br0" timeOffset="4">10920 2268 7232,'0'0'1160,"0"-1"-72,-1 1-70,1-1-67,0 1-66,-1-1-64,1 1-63,-1 0-59,1 0-58,-1 0-57,1 0-54,0 1-52,0-1-51,0 0-49,-1 1-46,1-1-45,-1 1-43,1-1-41,0 1-38,-1 0-38,1-1-35,-1 1-33,1 0-34,-1 1-109,1 0-95,0 0-80,-1 0-63,0 2-293,-1 4-950,2-5 1081,0-1 262,-1-1 35,1 1 39,0-1 46,0 0 49,0 1 71,0-1 79,0 0 87,0 1 94,0-1 103,0 0 111,0 0 117,15 91-430,8 124 401,-18-138-415,-4-1-72,-3 1-103,-1-40-43,-1 0-37,4-36 193,0-1-40,0 0-40,0 0-36,-1 0-36,1 0-33,-1 1-175,1 0-10,0-1-58,-1 0-50,1 1-45,-1-1-39,0 1-34,0 0-566,-1 4-962</inkml:trace>
  <inkml:trace contextRef="#ctx0" brushRef="#br0" timeOffset="5">10954 2954 10880,'1'2'1012,"0"0"-89,1 0-87,-1 0-82,1-1-80,0 0-76,-1 1-72,2-1-68,-2 1-65,2-2-61,-1 1-58,1 0-54,-1-1-51,2 1-47,-2 0-43,1-1-40,1 0-40,-1 1-45,1-1-40,-1 0-34,7 0-238,10-1-620,-13 1 709,-3 0 153,0-1 50,0 1 60,0 0 69,1 0 78,-2 0 89,0 0 98,0 0 106,11 0-444,-8 0-44,2 0-38,-2-1-40,1 1-42,0-2-46,-1 2-48,1-2-52,0 1-54,0-1-56,-1 1-61,1 0-62,0-1-66,-1 0-69,1 0-70</inkml:trace>
  <inkml:trace contextRef="#ctx0" brushRef="#br0" timeOffset="6">10856 2225 6720,'-3'-1'1595,"-1"0"-98,3 0-799,0-1-39,-1 1-47,1-1-49,0 0 57,0 1-96,0 0-106,0 1-116,0 0-199,1 1-32,0 0-34,0-1-35,0 2-38,0-1-37,0 1-39,0 0-40,0 34 312,0-1-80,-1 0-69,0 0-60,-1 7-72,-2 1-50,-11 83-452,5-63 365,3-32 171,0 0 38,-3 10 58,0 1 101,1-8 72,-2-1 95,0 1 105,-1-1 117,10-32-434,0 0-75,1 0-68,-1-1-62,0 1-54,0-1-46,-2 1-351,1-1 158,-3 2-862,3-2 764,1 2 102,0-1 60,1 1 122,0-1 67,1 1 77,0 0 89,0 1 98,0 0 112,2 0 120,-1-1-109,0 0 35,7 13-149,2-1-70,9 5-92,2-3-83,-6-7-39,1 0 1,4 1 190,-3-1-101,1-1 34,2 1 50,-1 1 80</inkml:trace>
  <inkml:trace contextRef="#ctx0" brushRef="#br0" timeOffset="7">11640 1482 5696,'1'0'1005,"-1"1"-97,1 0-92,0 0-89,-1 0-83,0 0-81,1 0-75,-1 1-71,0-1-68,0 1-62,0-1-59,0 1-55,-1 0-50,1 0-47,0 0-41,-1 0-38,0 1-92,1 1-94,-2 1-59,-1 4-410,2-3 320,-1-3 201,1 0 70,0-1 71,1 0 45,0 0 51,-1 0 57,0-1 62,1 1 69,-1-1 72,1 0 79,-5 18-151,1 0-89,0 0-79,0 0-66,0 3-60,0 1-58,-3 44-270,4-33 215,2-16 102,0-2 39,0 7 85,0 0 106,1-5 61,-1 1 100,1 1 112,0-2 125,11-17-636,0 0 1,0 2 0,-1-1 0,0 0-1,1 1 1,9 4 24,11 6-119,16 10 119,11 5-43,-42-22 53,1 1 0,14 2-10,-23-7 14,17 6 35,-8-3-73,-3 0-69,0 0-95,-6-2 11,0 1-54,0 0-60,1 0-66,-2 0-73,1 1-80,-1 0-85,0 1-92</inkml:trace>
  <inkml:trace contextRef="#ctx0" brushRef="#br0" timeOffset="8">11963 2048 9280,'-1'0'560,"0"-1"-38,0 1-38,0-1-35,-2 0 350,1-1-120,0 0-105,0 0-90,-1-1-76,1 1-61,-1-2 100,-3 0 468,6 4-536,0 2 77,0 2 107,0-2-231,1 1 37,8 37 303,-1 0-118,-1 0-106,1 0-96,-2 1-85,0-1-75,1 0-65,-2 1-52,4 23-41,12 117-154,-12-104 145,-5-32 54,1-1 66,0 2 79,1-3 94,-6-38-374,0-1-71,0 1-68,-1-1-66,1 0-67,-1 0-63,0 0-62,-1 1-60,0-2-59,-1 1-58,1 0-55,-2-1-54,1 0-53,0 0-51,-1 0-48,0-1-48</inkml:trace>
  <inkml:trace contextRef="#ctx0" brushRef="#br0" timeOffset="9">11788 1386 6208,'-2'2'914,"0"0"-57,1 0-56,-1-1-53,1 1-53,0-2-52,1 0-49,-1 0-48,1 0-46,0-1-46,0 0-43,0 0-43,0-1-40,0 1-39,1 0-38,-1-1-36,1-1-35,0 1-33,1-2 53,0 0-114,1 0-103,1 0-91,0 0-79,0 1-67,0 2-55,21-11 908,8-3-599,28-7 475,2 4-123,2 6-118,2 5-116,-1 5-112,1 5-110,-2 6-104,-34-1-266,27 11 474,-40-13-124,-2 2-1,8 3 125,8 9-85,-24-15 82,-1 1 0,6 7 3,-8-9 30,0 2 1,-1-1 0,4 7-31,-6-8 52,2 2 1,-2 0-1,1-1 1,-1 4-53,-1-3 28,-1-1 1,0 1-1,-1-1 1,0 1 0,0 3-29,-1-5 9,0 0 0,1 1 0,-1-1 1,0 0-1,0-1 0,-1 2 0,0-2 1,1 1-1,-4 3-9,0-3 7,1 1-1,-1-1 1,0 1 0,0-1 0,-1-1 0,1 1-1,-1-1 1,0 0 0,0 0 0,0-1-1,-4 1-6,-3 1 74,0-1 1,-9 1-75,-5 0 131,2-3 49,-1 0 59,0-1 65,2-1 75,1-1 82,-10-3 34,7 1 250,1-2 0,-11-4-745,-1-2 597,5 1-130,2-2-91,4 1-153,2 0-98,-1-1-114,14 6-53,-1 1-35,1-1-37,0 0-38,-1 0-40,1-1-43,0 1-44,0 1-47,0-2-48,0 0-51,-2-3-691,4-2-94,3-2-93,3-2-91</inkml:trace>
  <inkml:trace contextRef="#ctx0" brushRef="#br0" timeOffset="10">11364 1567 6208,'-1'-1'890,"1"1"-51,0-1-51,0 0-50,-1 1-47,1 0-46,0 0-46,-1 0-42,0-1-43,1 1-40,-1 0-40,1 0-37,0 0-36,-1 0-35,-1 1 227,0-1-122,1 1-110,-1 0-99,1-1-87,-1 1-76,0 0-65,0 1-52,0-1-42,-7 3-550,7-2 515,-1-1 41,1 0 70,-1 0 104,2-1 11,0 0 38,0 0 42,0 0 45,0 0 49,0 0 52,-39 4 151,-1 3-113,2 2-101,1 1-89,-1 1-76,1 1-65,0 1-53,0 0-40,-101 33-331,67-28 243,35-11 122,0-1 41,17-4-106,-9 2-176,-10 2-111,26-5 300,0 1 41,16-2 42,2 0-1,-1 0 0,-1 1 0,1 0 0,-1-1 0,2 1 0,-2 1 1,1-1-1,-1 0 0,1 1 0,-1-1 0,0 1 0,1 0 0,-1 0 0,0 0 1,0 0-1,-1 0 0,1 0 0,0 1 0,-1 0 5,7 6-8,-2 2 0,0-1 0,-1 1-1,0-1 1,0 2 8,-1-2-7,-1-1-1,2 0 0,-1-1 1,1 1-1,1-1 0,0 0 1,2 1 7,0 3-99,1 0 84,19 28 195,-17-22-180,-5-7-73,-1 0-75,1 1-113,-5-6 84,2-1-35,-1 2-37,0-1-39,0 0-43,0 0-44</inkml:trace>
  <inkml:trace contextRef="#ctx0" brushRef="#br0" timeOffset="11">10969 2172 5184,'1'-2'685,"0"0"-66,0 0-63,0 0-58,-1 0-57,0 0-54,0 0-49,1 0-47,-1-1-43,0 1-41,1 0-37,-1-1-34,1-2 45,-1 0-97,1-2-86,0-10-168,1 10 194,-1 3 83,0-1 105,0 3-59,1 0 37,-1-1 39,0 1 43,3-3 35,-1-1-59,1 1-53,1 1-48,0-1-27,1 0-51,4-3-42,-1 1-62,14-12-110,-16 12 138,0 0 50,-2 1 43,0 0 57,-1-2 68,0 1 76,0 0-224,-1 0 0,1 0 0,2-2-63,-1 2 50,1 0 0,-1 0 0,2 1 0,5-6-50,-3 6 69,1-2 1,-1 2-1,8-5-69,17-6 203,-4-10 25,-3-5 77,-11 14 21,2-1-1,3-1-325,-14 14 97,0 0 0,1 2 0,2-3-97,-4 4 44,-1 0 0,1 0 0,1 1 0,-1-1 1,1 1-45,-11 3 212,0 0-42,0 2-39,-1-1-35,0 2-20,-1 0-39,-2 2-35,-1 2-46,-6 8-88,6-5 86,2-3 81,1 1 100,-11 17-150,-11 10 15,4-9 35,-4 4-35,-5 0 59,0-3 0,-1 0 0,-3-2 0,-18 11-59,32-24-69,-13 6 121,-4 2 42,14-6-113,7-1-103,10-7 13,1 0-38,70-44 226,-13 4-89,-9 4-79,28-28 89,-37 29 7,-1-2 38,7 5-19,10-7-20,-31 20-36,11-10 30,-19 14-24,1 0-1,-2-1 1,5-6 24,-7 8-24,0-1-1,0 0 1,-1 0 0,-1 0 0,0 0 24,14-19-30,5 0-92,-9 15 9,1 3-44,0 2-51,1 5-58,-16 21 191,-3 0 34,0-8 40,1 0 0,-1-1 0,-1 0 0,-3 4 1,-1 1 7,-1 0 0,-7 7-7,-10 9-86,-18 17 133,-50 51 39,79-83-79,-3-1-1,0-1 1,-1-1 0,-20 12-7,26-13 7,-1-3 0,0 1 1,-1 0-1,-8 2-7,18-9 4,1-1 0,-1 0-1,0 0 1,1-1 0,-2 0-1,1 1 1,-1-1-4,3-1 9,0 0-1,1 0 1,-1 0 0,1 0 0,-2 0-1,2-1 1,0 1 0,-1-1-1,0 0 1,1 0 0,0 0 0,-3-1-9,6 2-18,-1 0-51,1 0-44,-1 0-38,0 0-321,0 0-348,0 0 492,0 0 59</inkml:trace>
  <inkml:trace contextRef="#ctx0" brushRef="#br0" timeOffset="12">13297 1685 5952,'1'0'152,"0"0"72,-1 0 63,1 0 54,-1 1 128,0 0 51,0 1 1195,0-2-933,0 1-288,1-2 241,-1 0-350,0 0-73,0 0-86,1 0-100,-1 0-110,5-16 413,0 1-71,2 0-64,0 0-58,5-7 22,3 0-97,0 1-77,3 2-55,-8 12-39,-1-1 1,1 1 0,-1 0 0,1 1 0,4-1 9,16-7 6,7 1 80,-17 9 3,1 1 39,19-1-226,2 2 40,8 1 27,-22 2 27,19 3 4,-24-1-2,-2 1 0,9 2 2,17 8-32,-10 1-27,-2 4-39,-19-5 167,-5 2-42,-10-11-30,1-1-1,-1 1 0,0 0 1,0-1-1,0 1 0,-1 0 0,1 0 1,-1 0-1,0 0 0,-1-1 1,1 1-1,-1 0 0,0 1 4,0-1-2,0-1-1,-1 2 1,1-1-1,-2-1 1,1 1-1,0 0 1,-1-1 2,1 1 7,-1-1 1,0-1-1,1 1 1,-2 0 0,1 0-8,-15 8 80,-4-4 59,-81 23 122,13-2-123,47-17-76,-2 0 0,-4-2-62,27-6 21,0 0 0,0-2 1,-1 1-1,1-2 0,-5-2-21,11 1 27,-1-1-1,1 0 1,0-2 0,-10-2-27,22 5 74,1-1-39,1 2-38,-2-2-39,2 0-41,-1 0-41,1 1-40,-1-1-43,2 0-42,-2-1-43,2 1-44,-2 0-44,1-1-45,0 0-45,0 1-46,1-1-46</inkml:trace>
  <inkml:trace contextRef="#ctx0" brushRef="#br0" timeOffset="13">13248 1717 9024,'-5'-3'1084,"1"-1"-122,0 2-117,0-1-110,-1 1-105,1 1-99,0 0-92,-1 1-87,1 0-80,0 0-75,-1 1-68,1 0-62,-1 1-57,0 0-49,1 0-45,0 0-38,-2 2-92,1 0-42,-14 11-705,12-8 583,3-2 187,0-1 37,-1 0 38,1 1 63,-1-1 71,2 1 83,0-2 53,0 0 70,0 1 76,0-1 82,-17 19-503,1 2 44,2-1 39,0 2 34,2 0 97,-3 11-93,5-6 139,1 0-1,1 5-138,-4 25 155,7-21-91,4-5-48,1 0-43,2-6-37,0 0-42,1-1-47,1 1-54,-4-31-913</inkml:trace>
  <inkml:trace contextRef="#ctx0" brushRef="#br0" timeOffset="14">13076 1817 6976,'0'0'595,"0"0"-42,-1 0-41,1 0-39,0 0-38,0 1-37,0-1-36,0 1-35,0 0 228,1 1-125,-1-1-115,1 1-106,0 0-111,0 0-58,0-1-51,0 1-48,0 2-107,1-2-79,0 2-62,0-1-48,5 9-1005,-5-6 835,-1-4 279,1 1 43,-2-1 55,2 0 61,-2 0 70,1 0 54,0-1 62,-1 1 65,1-1 71,-1 0 77,0 0 82,0 0 88,5 18-435,-1 1-47,6 40-133,-6-25 78,0-12 72,0-4 48,1-1 60,3 4 134,-4-11-80,2 0 37,1-2 40,-1 1 43,3 0 47,0-1 49,-5-5-225,1-1 1,-1 0-1,1 0 0,0 1 1,1-2-1,1 1-170,7 3 282,0-1-70,-5-3-126,0 1-42,1-1-49,-1-1-54,1 1-61,-1 0-66,1 0-72,-1-1-78,-4 0 166</inkml:trace>
  <inkml:trace contextRef="#ctx0" brushRef="#br0" timeOffset="15">12790 1610 8768,'-2'-3'1106,"1"1"-127,-1 0-120,1 2-113,-1-1-108,1 1-100,-1 0-94,0 1-86,1-1-81,-1 1-73,-1 0-67,2 1-60,-1 0-54,0 0-46,1 1-41,-1-1-32,-1 3-174,-4 8-474,6-10 565,-1 1 58,0 0 78,1-3 66,1 1 35,0 0 37,-1-1 41,1 0 45,0 0 48,-10 63-322,4-1 93,5 0 84,3 0 80,2-1 71,3 2 67,1-2 60,0 1 54,6 38 352,-3 0 97,-11-94-1001,1 0 57,-1 0 58,0 0 62,0 0 62,0 0 67,0 0 66,0 0 71,0 2 212,0-4-210,0-1 34,-1-5-370,0 1-38,0-2-162,1 1-117,-1-1-97,1 0-66,0 0-58,1-4-1452,1 3 1182,0 1 76,-2 1 431,1 0 44</inkml:trace>
  <inkml:trace contextRef="#ctx0" brushRef="#br0" timeOffset="16">12571 2585 9280,'0'-2'1342,"0"0"-85,-1 0-85,1 1-81,0-1-80,0 0-77,0 1-74,1-1-72,-1 0-70,0 1-67,1 0-66,0-1-61,0 0-62,0 1-57,0 0-55,0 0-53,1-1-52,-1 1-47,1-1-46,0 2-44,-1-2-42,1 1-37,0 0-38,0 0-33,2-1-135,0 0-108,1 0-88,0 0-70,1 0-158,8-1-898,-5 1 658,-4 0 444,0 2 72,0-1 88,0-1 106,-1 2 114,0 0 94,-1-1 105,1 0 114,-1 1 124,-1 0-161,-1 0 36,0 0 34,1-1 38,0 1 39,-1 0 38,49-6-206,31 1-238,6 5 187,-14 3 7,-1 4 49,18 6 154,-45-5-152,0 1 35,-1 1 39,0 1 42,-1 1 46,0 0 50,-9-3-132,1-2-99,8-2-48,21 1-15,0-1 1,-22 0 17,-17-1-17,0 2 51,-1 1 61,0 2 72,-20-7-154,2-1-76,3 0-58,1 0-44,14 0-58,-24-1 48,-2 0-71,-1 0-64,1 0-58,0 0-51,0-1-105,-1 1-50,1-1-131,-2 0-322,-3 1-351,3-1 482,0 0 219,2 1 293,0 0 35</inkml:trace>
  <inkml:trace contextRef="#ctx0" brushRef="#br0" timeOffset="17">12741 1626 6208,'-4'0'804,"0"-2"-103,-1-1-90,1 1-78,-1-2 144,0 2-100,1 3-57,3 6-15,0 10 183,0 0-48,1-1-44,-1 1-45,1 0-42,0 0-41,0 1-39,0-2-37,0 1-36,0 0-34,1 17 225,0 1-117,0-1-104,-1-4-115,0 0-62,1 1-54,0-1-45,-1 25-44,-5 71-146,1-81 133,-1 1 72,-2-2 103,2-22-36,0 1 36,-2 7 121,-1-1 81,-1 0 91,-1 0 99,6-22-586,0 0-36,-6 6-152,-2-2-95,0 1-68,3-5-141,2 0 1,-7 8 517,4 1-466,7-7 270,1 1 33,2-13-1436</inkml:trace>
  <inkml:trace contextRef="#ctx0" brushRef="#br0" timeOffset="18">13186 2702 8384,'-3'0'832,"0"0"-37,-1 0-38,0-1-36,1 1-36,0-1-34,-1 0-34,1 1-34,-3-1 489,-1 0-122,0-1-116,1 1-108,-1-1-102,1 1-96,0-1-88,-1 1-83,0-1-74,2 0-70,-2 0-61,0 1-56,2-1-49,-2 0-42,-6-1-94,-30-8-534,34 10 547,-1-1 61,0 1 82,0 0 103,5 1-40,-1 0 32,1-1 36,0 1 37,-21 1-381,-25 1 146,35 0-25,-1 1 0,2-1-1,-2 2 1,1 0 0,0 0 0,0 2 25,9-3-16,-1 0 1,1 1 0,0-1 0,0 1 0,0 0 0,1 1 0,0-1 0,0 1 0,0 0 0,0 1 15,2-1-18,1-1 0,0 1-1,-1 0 1,2-1 0,-1 1-1,0 2 19,1-2-29,0 1 0,0 1 0,1-1 0,0 0-1,-1 6 30,4 5-36,1-1 0,0 1 0,2-1-1,0 2 37,2 0-37,0-1 0,2 0 0,7 10 37,-5-9-25,2-2-1,0 1 1,6 5 25,-3-7-14,0 0 0,0-1 0,8 4 14,-6-7-3,0 1 1,1-1-1,11 3 3,-12-5 10,1-2-1,0 0 0,18 4-9,-19-7 16,1-1 0,-1 0 0,1-1 0,8 0-16,-9-1 24,0-1 1,0-1 0,0-1-1,15-2-24,-6 0-120,2-2 35,1 0 37,0-2 43,-1-1 44,0-1 50,-1-2 52,-3-2 56,-1 0 59,-3-3 64,-3-1 66,-3-2 70,-4-1 74,-5-3 77,-5-2 82,-5-1 83,-1 8-451,-2 1-59,-2 0-53,-1 1-48,-2 0-43,0 1-36,-17-16-9,-2 4-82,10 12-42,1 0-1,-20-9 52,10 8 6,4 7-8,-1 1-36,-2 3-50,1 1-63,9 3 9,0 0-38,0 1-43,-1 1-45,-4 2-139,-1 0-86,1 0-94,0 3-102,0 0-110,1 1-117,0 1-126,12-3 472,-1 0-35</inkml:trace>
  <inkml:trace contextRef="#ctx0" brushRef="#br0" timeOffset="19">13399 2658 8128,'0'1'641,"0"0"-49,1-1-48,-1 0-47,1 0-44,-1 1-43,0-1-42,1 1-40,0-1-38,1 1-36,-2-1-35,1 0-34,2 1 92,-1 0-113,1-1-106,-1 0-58,1 0-52,-1 1-43,1-1-70,2 1-42,-1-1-82,2 1-185,3 0-163,-4 0 317,0-1 164,-3 1 127,1-1 38,0 1 101,-2-1-5,0 0 36,1 0 38,-1 1 41,0-1 43,0 1 46,21 4 73,-2 3-113,4 5-52,-19-9-161,1 0 0,0 1 0,-1 0 0,2 1-56,7 11 142,-7-4-20,0 8 167,-5-3 67,-3-9-128,-1 0 39,-2-4-268,0-1 39,-5 3 132,-1 0 83,5-4-79,0 0-1,0 0 1,0-1 0,-1 0-174,-3 1 182,0-1-39,-2 1-45,-1-1-102,7-2-44,-1 1-35,0-1-38,0 0-41,1 0-44,-1 0-47,1-1-51,0 1-53,-1-1-56,1 0-61,-1-1-62,1 1-65</inkml:trace>
  <inkml:trace contextRef="#ctx0" brushRef="#br0" timeOffset="20">12909 2576 8640,'-6'-4'1209,"-1"1"-115,0 1-109,-1-1-105,1 1-98,-1 0-92,0 0-87,0 0-82,0 1-76,-1-1-70,1 2-64,-1-1-60,1 1-53,0 0-47,-1 1-43,1-1-36,-3 2-24,1 1-41,5-3-25,0 2 1,1 0-1,-1-1 1,1 1-1,0 0 0,0 0 18,-8 6-20,0 4 88,6-5 30,2 0 57,0 2 64,1 1 76,1-6-249,1 0-59,0 1-57,0-1-55,1 0-53,-1 0-52,1 1-48,-1-1-48,1 0-45,-1 1-44,1-1-41,0 1-40,0-1-37,0 0-36,0 5-667,0-3 197,0 1-63</inkml:trace>
  <inkml:trace contextRef="#ctx0" brushRef="#br0" timeOffset="21">12695 2325 6080,'-2'0'505,"0"0"75,1 0 10,-3 0 1161,3 0-1028,0 1 19,1-1-415,0 0-34,1-1-43,-1 1-46,0 0-52,2 0-58,-1 0-65,0 0-35,0 0-36,1-1-38,44-4 570,1-1-83,0 1-77,0-2-69,22-4 15,1 0-117,-1-1-93,1-1-71,204-46-248,-183 38 262,-45 9 44,-1 1 42,-49 12-240,0 0 43,-4 0 2,-1 0 107,-12 1 155,13-2-169,2 1-60,1-1-75,-2 0-91,1 1-109,4-1 125,-2 1-35,2-1-35,-1 0-38,0 0-41,0 1-42,0-1-45,0 1-46</inkml:trace>
  <inkml:trace contextRef="#ctx0" brushRef="#br0" timeOffset="22">13512 2171 7872,'-1'12'1307,"0"1"-121,1-1-118,-1 1-111,0-1-108,0 1-103,1-1-97,-1 2-93,1-2-88,0 1-83,0-1-78,0 1-74,0-1-68,0 1-64,0 0-59,0 0-54,1 2-67,-1-1-62,1 2-54,0-1-46,0 2-73,-1 0-35,3 39-891,-1-33 734,-1 6-12,1-10 245,-1 0 82</inkml:trace>
  <inkml:trace contextRef="#ctx0" brushRef="#br0" timeOffset="23">13460 2507 7872,'-1'0'594,"0"0"-77,-1 0-72,-1 0-64,0 0-57,1 1-51,-1 0-43,1 0-37,-2-1 56,3 2 42,5-2-13,2 0-53,24-4 33,2 0-44,-2 0-40,1-1-37,27-3 35,-1 1-96,0 2-71,-1 5-49,-48 34 1056,1 1-128,-4-18-491,0 0-32,0 1-34,1-1-33,-1 1-33,1-1-33,0 0-34,-1 1-34,1 0-34,1-1-34,-1 1-34,0 0-34,1-1-35,-1 0-35,2 1-35,-2-1-35,2 1-36,-2-1-34,2 0-37,-1 1-35,1-1-36,0 1-36,-1-2-37,2 2-36,-1-2-36,-1 1-38,2 0-36,0-1-37</inkml:trace>
  <inkml:trace contextRef="#ctx0" brushRef="#br0" timeOffset="24">13448 2555 7104,'0'0'829,"1"0"-64,0 1-60,-1-1-60,2 1-57,-1 0-55,-1-1-53,2 0-50,-1 0-49,1 1-46,-2 0-45,2-1-41,0 0-40,-1 1-38,1-1-35,0 1-34,2 0 9,-1 0-104,1 0-88,0 0-72,2 0-128,10 3-704,-10-3 617,0 1 142,-3-2 163,-1 0 41,2 1 48,-2 0 55,0-1 59,1 0 67,-1 0 72,0 1 78,1-1 83,-2 1 91,27 1-240,0-1-103,-1-2-86,-1-1-71,18-4-84,21-4-137,-36 4 112,2 2 39,-11 1 47,1 0 34,3 1 71,2 1 78,0 1 93,-2 1 106,-24 8-412,0-2-1,0 1 1,0 2 22,7 25-25,5 1 51,1 0 64,2 4 99,-3 1 110,-9-32-368,1 0 35,5 8 52,2 3 106,8 9 138,-9-14-159,1-1-55,-4-4-61,0-1-46,0-1-31,-2 0-42,2-1-46,0 2-53,-1-1-90,1 1-76,0-1-82,0 1-89</inkml:trace>
  <inkml:trace contextRef="#ctx0" brushRef="#br0" timeOffset="25">10971 2181 7104,'0'-2'739,"0"0"-95,1 1-90,0-1-85,-1 1-79,2 0-74,0 0-70,-1-1-63,1 2-58,0-2-53,1 2-48,-1-1-42,3 0-125,1 1-106,8 0-513,-8 1 465,-2 0 130,-1 1 58,2-1 72,-2 2 112,-2-2 10,0 0 37,1 0 38,-1 1 42,17 4 12,1-3 69,-13-2-154,0-1 0,1 0 1,-1-1-1,0 0 0,0 0 0,1 0 0,-1 0 0,4-1-129,19-10 478,-15 5-281,-1 0-43,2-4-29,-1-2-113,-14 11 117,1-4 383,-1-1-91,0 0-81,1 0-74,-1-1-32,1-1-80,-1-4-38,0 1-97,-2-14-70,2 17 60,-2 0 39,0 3 31,1-1 44,-2 0 55,1 1 61,6 25-391,-3 1 80,-2 3 68,0-18 24,-1 1 0,1 0 0,-1-2 0,0 2 1,-1 0-21,1-2 19,-1 0 0,1 0 0,-2 0 1,2-1-1,-2 1 0,0 0 0,1-2 0,-1 2 1,1-1-1,-2 0 0,-1 1-19,-15 6 17,-4-3-54,16-5-24,0 0 65,1-2 41,-27 0 238,24-1-264,2 0-81,-1 1-111,6 1 36,-1 0-37,9 0 175,-1 0 0,0 0 1,1 0-1,-1 0 1,0 0-1,1 0 1,-1-1-1,0 0 1,1 0-1,0 0 0,-1 0 1,0 0-1,0 0 1,2 0-1,-2-1 1,0 0-1,1 0 0,-1 1 1,0-2-1,0 2 1,0-2-2,9-2 2,-2 0 0,0-1 0,3-1-2,14-10-25,-21 14 14,-1-2 48,0 1 1,0-1-1,0 0 1,1-1-38,-2 1 9,0-1 1,1 1-1,-1-1 1,0 0-1,-1 0 1,0-2-10,2 0 7,-3 1 0,0-1 0,1 0-1,-1 0 1,-1-1-7,3-22 111,-4 22-271,1-1 65,1 1 53,0 0 44,4-7 83,10-18 243,-10 23-272,-1 0-64,0-1-89,-1 1-114,-2 2-4,0 1-69,-1-1-74,0 1-83,18 46 438,-13-27 1,0 0 1,1 0 0,0 0 1,-5-7-5,2-3-1,-2 2 1,2-1 0,-1 1 0,0-1 0,0-1-1,1 1 1,0 0 0,0-1 0,0 1 0,4 1 5,-13-5-239,-1 0 38,-6-1-105,1 0 113,-1-1 88,-1 0 65,-23-3 97,21 4-84,3 0-87,7 1 12,-1 1-36,12 19 49,0-1 43,1 0 41,-1 0 48,2 0 55,2-1 59,2-2 68,2-2 72,2-1 79,-28-8-60,-2 1-56,1-1-52,0 0-48,-1 0-42,-1 0-38,-13 2-13,-8-1-107,21-3-8,1-1-1,0 0 1,-1-1 0,1-1 0,-1 0 48,18 1-25,2 0 1,-2 0-1,0 0 1,1 0 0,0 0-1,0 1 1,-1 0 24,30 7-114,-6-1 77,-1-3 68,-23-4-20,-2 0-1,1 0 0,0 0 1,-1-1-1,2 1 0,-2 0 1,1-1-1,0 1 0,-1-1 1,1 0-1,0 0-10,-1 1 16,1-1 0,0 0 0,-2 0 0,2 0 0,-1 1 0,0-2 0,0 1 0,0 0 0,0 0 0,0-1 0,0 2 1,-1-2-1,2 0-16,2-17 209,-5 0-57,-3 0-47,-2 0-40,-10-11-25,-12-12-59,20 32 11,5 5 51,-1 1-35,-3-6-53,1-1-102,6 11 144,0 0-1,0-1 0,0 1 0,0 0 0,0-1 0,0 1 0,0 0 1,0 0-1,0 0 0,0 0 0,0-1 0,1 1 0,-1 0 0,0 0 1,0-1-1,0 1 0,0 0 0,0-1 0,0 1 0,0 0 0,0 0 1,0 0-1,1 0 0,-1 0 0,0 0 0,0 0 0,1 0 0,-1-1 1,0 1-1,0 0 0,1 0 0,-1 0 4,2-1-6,-1 1 1,1 0-1,-1 0 0,1 0 1,0 0-1,-1 0 0,0 0 1,1 0-1,0 1 1,0-1 5,1 1-10,2-1 1,-2 1-1,1 1 1,-1-2-1,1 2 1,0-1 0,-1 0-1,0 2 1,1-2-1,-1 1 1,0 0-1,0 0 1,0 0 0,-1 0-1,1 1 1,-1-1-1,1 1 1,-1 0-1,0 0 1,1-1 0,-2 1-1,2 1 10,0 4-9,0-1 0,0 0 0,-1 0 0,1 2 9,4 32 41,-1-13 47,1-3 59,-7-23-142,-1 0 1,1-1-1,-1 1 1,0 0-1,0 0 1,0-1-1,1 1 1,-2 0-1,1-1 1,-1 1-1,2-1 1,-2 0-1,0 1 1,2-1-1,-2 0 1,0 0 0,1 1-1,-1-2 1,-1 2-1,2-2 1,-1 1-1,0 0 1,0-1-1,0 1-5,-11 3 17,0 0-1,0 0 0,-10 0-16,-3 2-21,18-4 51,-1-2 0,0 2 0,1-2 1,-4 1-31,-8-1 4,0 2-51,3 3-64,16-4 90,0-1-1,-1 1 1,1 0 0,0 0 0,-1-1-1,1 1 1,0 0 0,0 0 0,0 1 21,4-1-20,0 1 0,0-1 1,0 0-1,2 1 1,-1-1 19,20 3-58,-16-4 54,-2 0 0,2-1 0,-1 1 0,0-1 0,0 0 0,3-1 4,1-1 17,1-1-1,0 1 1,0-2-1,-1 0 1,1 0-1,-1 0 1,2-4-17,3-2-31,-1-1 63,-2-3 50,-3 0 36,-9 12-92,1 0 0,-1 0-1,0 0 1,0 0 0,0 0 0,-1 0-1,1 0 1,-1 0 0,0 0 0,0 0-1,0 0 1,0 0 0,-1 0 0,0-1-1,0 2 1,0-1 0,0 0 0,0 0-1,-1 1 1,1-1 0,-1 0 0,0 0-26,-4-7-62,1-1 47,-7-23 105,7 13-56,3 9-71,-1 1-52,2 2-66,0 7 101,6 4 9,-1 0 0,0-1 1,0 1-1,-1 0 0,5 3 45,-3-3-29,0 2-1,-1-1 0,0 1 1,2 2 29,-2-1-9,0 0 0,0 0 1,0 0-1,-1 0 9,-1 0 6,1 0 1,-1 0 0,0 0-1,0 2-6,-1-3 13,0 0-1,0-1 1,0 1-1,-1 1 1,0-1 0,0-1-1,-1 1 1,1 1-1,-1-2 1,0 1-1,0 0 1,-2 3-13,2-4 8,0-1 0,-2 1 0,2 0 0,-1 0 0,-1-1 0,1 1 0,-1-1 0,1 0 0,0 0 0,-1 1 0,0-1 0,0-1 0,0 1 0,0 0 0,-1 0 0,1-1 0,-1 0-8,-4 4-210,0-1 113,0 1 94,0-1 73,0 0 60,-15 8 345,13-6-314,1 0-86,1-2-96,1 1-90,1 0-101,-1 0-120,4-2 116,-1 0-35,1-1-39,0 1-40,0 0-41,0 0-45,0 0-47,0-1-47,1 2-51,-2-1-52</inkml:trace>
  <inkml:trace contextRef="#ctx0" brushRef="#br0" timeOffset="26">13052 1923 4800,'0'0'639,"0"0"-39,0 0-39,0 0-38,-1 0-37,1 1-34,-1-1-35,1 0-34,-1 1 289,1 0-120,-1 0-111,1 0-104,0 0-93,0 1-86,0-1-77,0 1-68,0 0-59,0 0-51,0-1-42,0 1-34,2 11-1037,-1-9 910,-1-2 203,1-1 47,-1 2 49,0-2 42,0 1 45,1-1 52,-1 1 54,1-1 60,-1 1 64,1-1 69,1 30 68,-4 0-40,-1-11-170,2 1-33,-3 12 40,2-16-171,2 0-37,0-1-38,1 1-42,1 0-46,2-1-48,-4-14 140,0-1 1,0 1 0,0-1 0,0 0-1,0 1 1,-1 0 0,1-1 0,-1 1-1,0 0-8,0 1 26,0 0 0,-1 1 0,0-2 0,1 1 0,-2 0 0,2 0 0,-4 2-26,5-5 6,0 0 1,-1 1-1,1 0 1,-1-1-1,0 1 1,0-1-1,1 1 1,0-1-1,-1 0 1,0 1-1,0 0 1,0-1-1,0 0 1,1 0-1,-1 0 1,0 1-1,0-1 0,0 0 1,0 0-1,1 1 1,-2-1-7,2 0 2,-1-1 0,1 1 0,-1 0 0,1 0 1,-1 0-1,1-1 0,0 1 0,0 0 0,0 0 0,-1 0 0,1 0 1,-1 0-1,1-1 0,0 1 0,-1-1 0,1 1 0,0 0 0,-1 0 0,1-1-2,-5-11 12,5 4 180,-1-1-37,0-7 55,2 0-112,1 0-87,2-4-80,9-25-207,-7 28 212,-2-1 75,1 0 106,-4 10-9,0-1 39,-4 26-3,-1 1-34,-1 16 16,1 7-106,4-9-73,1 0-38,-6-34 123,0-1 0,1-1 1,0 1-1,0-1 1,0 1-1,0-1 1,0 0-1,1 0 0,1 0 1,-2 0-1,2-1 1,-1 1-1,1-1 1,0 1-1,0-1 0,1 0 1,-1-1-33,0-5 87,0-1-1,1 1 1,0-1-87,1-36 217,0 15-102,-1 1-42,4 39-78,0 0 1,0 0 0,-1 0-1,0 1 1,0-1 0,-1 1 4,3 45-24,-4-32 15,5 20 9,-4-34 3,1-1 0,-1 1 1,2-1-1,-1 0 0,2 1 1,-2-2-1,2 1 1,1 1-4,-7-21 92,0 1-51,0-10-57,-2-16-102,2 22 93,2 0 49,-1 0 74,16 47-206,-3 2 79,-7-16 47,1-1 0,2 0 0,2 6-18,-6-16 2,-1-1 0,0 0-1,1 1 1,0-1 0,1 2-2,-1-4-8,-1 1 1,0 0-1,2-1 0,-2 0 0,1 0 0,-1 0 1,6 1 7,-9-3 5,0 0 0,0 0 1,0 0-1,1 0 0,-1-1 1,0 1-1,1 0 0,-1 0 1,0 0-1,1-1 1,-1 1-1,0 0 0,1 0 1,-1 0-1,0 0 0,0 0 1,0-1-1,0 1 0,0 0 1,0-1-1,0 1 1,1 0-1,-1 0 0,0 0 1,0-1-1,0 1 0,0-1 1,0 1-1,0 0 0,0 0 1,0 0-1,0-1 1,0 1-1,0 0 0,0-1 1,0 1-1,0 0 0,-1 0 1,1 0-1,0-1 0,0 1 1,0 0-6,-3-9 69,0 0-42,0 2-49,2 3-55,3 4-63,6 7-70,-4-5 243,0 1-46,-2-1-36,1 0-1,-1 0 1,0 0-1,1 0 1,0 2 49,-2-2-26,-4 0 49,-2-2 66,-4-1 84,-1-2-241,0-1 57,6 2 35,-1-1 0,1 0 0,-1 0 0,1 1 0,-3-4-24,-3-4 6,5 4-39,1 1-35,0-1-41,2 0-48,12 20 131,6 9-163,-7-9 78,-2-5 72,-2-1 39,1-2 42,-2 0 30,1-1 39,-1-1 46,0-1 50,-24-39-23,3 6-100,2 0-75,12 23-36,2 2-1,-1-2 0,0-5 28,2 8-32,0 0-1,0 1 1,0-1-1,0 0 1,0 0 0,2-2 32,6 15-242,-1 3 100,2 2 69,3 8 85,-2 0 28,-7-7-62,-2-4-60,-2-1-81,-2-11 194,-1 0 1,1 0 0,0 0 0,-1 0 0,1 0 0,0 0 0,-1-1 0,0-1-32,-9-6 87,1-3-32,1 0-38,2-1-43,1 0-46,-1-1-52,13 22-7,0 0 50,3 19-48,-5-14 30,-1-1-102,0-6 47,-1 0-43</inkml:trace>
  <inkml:trace contextRef="#ctx0" brushRef="#br0" timeOffset="27">10909 2190 5952,'0'-2'623,"0"1"-111,0-1-102,0 0-90,1 0-39,-1 0-95,0 0-97,1 1-35,-1-1-16,2-1-36,-1 3 82,0 1 49,-1 0 88,1 1 109,-1-1-117,0 1 35,1 3-250,4 15 11,1 1 41,-2-8 18,0 1 36,3 3 88,1-1 80,1 0 95,2-2 109,-11-17-178,0 1-76,-1 0-72,1-1-67,-1 1-64,0 0-61,0 0-55,0 0-52,-1-1-57,1 1-48,1 0-43,-1-1-38</inkml:trace>
  <inkml:trace contextRef="#ctx0" brushRef="#br0" timeOffset="28">10962 2236 8128,'-3'0'669,"-1"-1"-93,2 0-90,0 0-83,1 1-78,0-2-72,1 1-67,0 0-62,0 0-65,1-1-33,2 0-60,-2 0-58,2 0-45,3-1-235,6-4-366,-6 5 454,0 0 39,-3 2 162,0-1 34,1 0 54,-1 1 44,-1-1 35,0 1 37,0 0 42,-1 0 42,1 1 47,0-1-253,0 0 0,1 1 1,-1-1-1,1 0 0,-1 0 1,0 0-1,3 0 1,14-4 43,-12 1 13,0-1 0,0 0 0,7-3-56,-7 2 59,0 1 1,1 0-1,4-1-59,-23 7 432,1 0-68,1 2-62,0 1-56,0 0-49,1 1-43,-9 6 54,3-1-103,-9 4-5,20-13-76,-1-1 0,0 0 0,1 1 0,-1-1-1,1 1 1,-2-2-24,-15 2 181,6 1-35,-3 3-98,16-6-48,1 0 0,0 1 0,-1-1 0,1 0 0,-1 0 0,1 1 0,-1-1 0,0 0 0,1 0 0,-1 1 0,1-1-1,0 1 1,0-1 0,0 1 0,-1-1 0,1 0 0,-1 1 0,2-1 0,0 1 0,-1-1 0,0 0 0,1 0 0,-1 0 0,1 0 0,0 1 0,0-1 0,-1 0-1,1 0 1,-1 0 0,1 0 0,-1 0 0,1 0 0,0 0 0,0 0 0,0 0 0,-1 0 0,0 0 0,1-1 0,0 1 0,14-2-23,0-1 1,0 1 0,0-2-1,-1 0 1,0-1 0,11-5 22,6-1-26,-60 29-11,-7 3 40,18-13-29,0-5-42,26-2 55,0-1 0,0-1 0,0 1 0,3-2 13,0 0-63,0 0-1,8-3 64,9-5-310,24-10 310,-23 8-83,0 1 47,-73 32-65,-3 2 55,1-2 59,-1-3 57,0-4 58,101-37-149,2-1-103,15-12 124,-27 11-7,-2-3 53,-2 0 73,-3-3 92,-28 26-184,-1 0 47,1-2 62,2-5 127,1-10 185,-7 16-336,-2-2-36,1 0-46,-1 1-57,1-1-68,1 0-77,0 1-88,1 0-98,1 0-110,0 0-118,0-1-726</inkml:trace>
  <inkml:trace contextRef="#ctx0" brushRef="#br0" timeOffset="29">11112 2254 6592,'4'-2'420,"1"1"-36,-1-1-35,1 1-34,5-1 220,-1 1-117,1-1-106,1 1-93,-1 1-83,1 0-70,1 0-65,1-1-66,1 0-72,7-3-113,-2-3 57,-7-1 156,-4 0 94,-1-2 101,-5 8-56,0 0-43,2-3-43,0 1-93,5-10-196,-6 10 231,-1 0 51,1-1 89,-2 2-5,0 1 35,1 0 51,-1 0 48,-1 0 52,1 0 57,0 0 62,-1 0 65,1 1 70,-1 0 75,0 3-598,0 1 1,0 0 0,0 0 0,-1-1 0,1 1-1,-1-1 1,0 3-11,0-2 24,-1 1 0,0-2-1,0 2 1,0-1 0,0 0-1,-1 0 1,1 0 0,-2 1-24,-3 2 67,0 0 1,0-1-1,-4 2-67,-12 7 100,3-1-59,0-8-13,1 1 68,-7-1 375,-15 3-471,11-5 119,15-1-111,-1-1-50,1-1-57,0 0-66,54-7 127,-1-4 47,-24 6 22,-1-1 0,0 0 1,0-1-1,1-2-31,2-1 86,0-1 0,1-2-86,2-4 154,0 0 0,7-10-154,-22 21 55,1-4 41,-3 5-29,1 1 0,0-1 1,0 1-1,2-1-67,-5 5 1,0 0 1,0 0-1,0 0 0,0-1 0,0 1 0,0 0 0,0 0 1,0 0-1,0 0 0,0-1 0,0 1 0,0 0 0,1 0 0,-1 0 1,0 0-1,0 0 0,0 0 0,0 0 0,1 0 0,-1 0 1,0-1-1,0 1 0,1 0 0,-1 0 0,0 0 0,0 0 1,0 0-1,1 0 0,-1 0 0,0 0 0,0 0 0,0 1 0,1-1 1,-1 0-1,0 0 0,0 0 0,0 0 0,0 0 0,0 0 1,0 0-2,3 4-22,-1 5-39,-2 5 128,-4 0-46,-1-1-43,-3-1-40,-1-1-37,-2 0-33,-14 8-217,34-31 310,-2 1 60,0-1 51,-1 1 42,3-11 170,-5 12-85,-1 1 0,-1-1 0,0 0 0,-1-4-199,1 10-236,1 1 75,-1-1 68,-1 1 62,2-3 83,-2 0 100,-1 1 76,1-1 53,-1-9 595,-1 8-553,1 4-178,0-1-36,-1 0-39,0 0-49,1 2-42,-1-1-35,1 0-38,-1 0-43,1 1-44,0-2-49,-1 1-51,1 1-54,0-1-57,0 0-61,0 0-64,0 0-66,0 1-70,0-1-74,0 0-75,1 1-80</inkml:trace>
  <inkml:trace contextRef="#ctx0" brushRef="#br0" timeOffset="30">11355 1861 7744,'-3'-1'678,"1"-1"-82,1 0-79,-1 0-75,1 0-68,1-1-66,0 1-61,0 0-56,1-1-52,0 1-47,0-1-42,0 0-39,3-2-86,0 0-100,-1 2-22,6-3-318,-4 5 252,-2 2 129,-1 0 108,-1 0 33,1 2 38,-2-1 43,0 1 46,1 1 52,-1 2-83,0 1-46,0 7-50,0-6-65,-1-1 0,1 0-1,-2 1 1,0-1 0,-1 2 58,0-1-13,-2-1 51,-1 0 64,-1-2 81,-1 0 95,-1-2 109,4-2-147,0 0 33,-1-1 34,0-1 38,1 13-446,0 1 101,1-1 59,-1 17 143,0-13-144,2 0-98,0-6-66,0 1-81,-1-2-40,0-1-75,0 0-82,-1 1-92</inkml:trace>
  <inkml:trace contextRef="#ctx0" brushRef="#br0" timeOffset="31">5681 692 12160,'2'2'772,"2"0"-52,-1-1-52,0 0-50,1 0-47,-1 0-47,0-1-43,1 1-42,0-1-41,-1 1-38,0-1-36,1 0-35,2 0 193,1-1-116,-1 0-145,-1 1-58,0-2-48,0 1-41,2 0-29,-1-2-35,12-1-55,-9 1 65,-5 26 96,1 24-116,-4-27 8,-2 0 0,0 0 1,-1-1-1,-4 11-8,3-17 10,-1-1 0,-1 1 0,1-1 0,-2 0 0,-7 10-10,8-13 26,-2-1 1,0 0-1,-3 4-26,3-6 35,0 0-1,0 0 1,-1 1-1,-1-2-34,4-3 49,0 1-1,0-1 1,0 0-1,0 0 0,-1-1 1,1 0-1,-1 0 0,-2 1-48,3-2 40,0 0-1,0 0 0,0 0 1,0 0-1,1-1 0,-1 0 0,0 0 1,-4-1-40,3 1 40,0-1 0,1 0 1,-1-1-1,1 0 1,-1 0-1,-3-2-40,2 0 43,-1-1 0,2 1 0,-1-1 0,-2-3-43,1 0 34,-1-1 0,2 1 0,-1-2-34,1-1 17,0-1 0,-2-6-17,4 7-16,1-1-1,-2-5 17,5 8-33,-1 1 0,1-1 0,0-2 33,1-3 41,1 0 47,1 0 41,0-1 37,2-3 72,1 1 36,-1 5 39,1 1 1,0 1-1,5-8-313,-6 12 196,0 0 0,2 0 0,-1 0 0,5-4-196,-6 7 112,1 0 0,0 0-1,0 0 1,0 0-112,14-6 226,0 3-54,4 3-63,1 2-75,-11 3 100,-1 0-89,0 1-83,-1 1-76,0 1-69,0 0-63,-1 1-55,0 0-50,5 4-297,0 1-82,-3 0 26,17 14-999,-10-7 619,-9-10 585,0 2 41</inkml:trace>
  <inkml:trace contextRef="#ctx0" brushRef="#br0" timeOffset="32">5444 904 8640,'1'0'704,"1"0"-67,0 0-65,1 0-60,-1-1-57,1 0-53,0 0-49,1 1-45,-1-1-28,0 0-41,0 1-39,0-1-33,3 0 85,-1 1-80,-5 0-165,0 0-1,0 0 1,1 0-1,-1 0 1,0 0-1,0 0 1,0 1-1,0-1 1,0 0-1,0 0 1,0 0-1,0 0 1,0 0-1,0 0 1,1 0-1,-1 0 1,0 0 0,0 1-1,0-1 1,0 0-1,0 0 1,1 0-1,-1 0 1,0 0-1,0 0 1,0 0-1,0 0 1,0 0-1,0 0 1,0 0-1,0 1 1,0-1-1,0 0 1,0 0-1,0 0 1,0 1-1,0-1 1,0 0-7,-1 3 146,-4 3 63,-24 49 646,-2 14-855,-5 14 474,13-27-227,-1-1-68,-2 0-82,-5 0-94,24-42-94,-1 1 32,-6 13 24,-3 12 117,-10 26 166,17-37-180,1-6-60,1-1-52,0 1-68,-1-1-81,0-1-94,-1 2-109,0-2-122,5-9 209,-1-1-36</inkml:trace>
  <inkml:trace contextRef="#ctx0" brushRef="#br0" timeOffset="33">5334 1214 5312,'0'3'768,"1"-1"-83,-2 0-80,1-1-75,-2 0-70,1 0-67,-1 0-61,0 0-57,0-1-53,-1 0-48,1-1-43,-2 0-40,-2 0-9,-1-2-103,1 0-64,-9-4-178,11 3 206,-1 0 54,0 0 111,4 2-1,0 0 41,0 0 46,0 0 50,-4-9 45,-1 1-58,0-2-50,1 1-42,-2-3-17,1 1-38,-12-28 79,9 20-52,2 0 79,3 7 2,0 1 68,0 1 18,2 0 64,0 0 71,1 0 80,1 12 73,0 0-45,0-1-43,1 0-43,0 0-41,-1 0-39,1 0-37,-1 0-36,1-2 182,-1 0-125,1 0-110,-1-1-99,1 2-87,-1-2-48,1 1-42,-1 0-34,1-5-214,0-4-251,0 6 298,-1-1 89,1 3 126,-1 1 74,1 0 60,-1 1 69,1 0 77,-1 0 85,4-27-398,-1 1 47,2-19 62,0-64 159,-4 77-189,-1 0-56,-1-1-82,0-1-102,0 18 67,1 1-33,-1-1-37,0 0-38,0 1-43,0-1-45,0 0-46,0 0-51,0 1-52,-1 0-56,2-2-58,-2 2-60</inkml:trace>
  <inkml:trace contextRef="#ctx0" brushRef="#br0" timeOffset="34">5364 1251 7872,'5'1'1139,"0"-1"-114,0 1-110,0-1-104,0 0-98,1 0-91,-1 0-87,0 0-80,1 0-1,1 0-101,0 0-88,-2 0-79,3 0-52,-1 0-80,2 2-69,4 0-108,-2 2-25,-3 0 88,-2 0 59,-1 0 65,0 0 51,-1 1 68,-1 0 78,0 1 90,9 16 326,2 8-677,5 23 565,-12-26-331,0 0-36,-2 0-37,-1 1-41,-1-1-43,0 1-44,-1 0-48,-1 1-50,0-2-52,-1 1-55,1 0-56,-1 0-60,0 5-143,1 1-95</inkml:trace>
  <inkml:trace contextRef="#ctx0" brushRef="#br0" timeOffset="35">5182 1787 7616,'5'3'595,"-3"2"66,1 0 196,0 5 504,-1 0 6,-2-3-499,0-1-194,0 0-63,0-2-201,0 0-51,1 0-59,-1-1-65,0 0-73,1-1-78,0 0-86,0 0-92,-2-4 45,1 0 41,-1-3 93,0 2 34,1 2 38,-1 7 242,-12 83-204,6 0-1,3 19-194,7 36 151,0-73-115,0 0-35,-3-68-2,1 9-34,1 1 52,6 26 189,-3-20-117,-2-6-71,-2-3-42,0 0-45,0-2-31,-1 1-43,0-2-49,-1 2-55,-29 43 102,15-26 17,-1 0-46,0-1-48,1 2-58,0-2-64,0 2-69,2-1-78,0 1-82,2 0-90,1 1-95</inkml:trace>
  <inkml:trace contextRef="#ctx0" brushRef="#br0" timeOffset="36">5050 1718 5696,'1'-1'1179,"0"1"-121,0 0-113,0 0-109,-1 0-103,0 0-95,1 1-91,0 0-84,-1 0-78,0 0-73,1 0-66,-1 1-60,0-1-55,0 0-48,0 1-42,0 0-37,0 1-103,-3 7-345,3-8 362,-1 0 76,0 0 63,-1-1 64,1 0 74,0 0 84,-17 41-374,-1 0 45,1 1 40,1 0 33,-25 59 136,-18 52 208,30-78-202,1-1-52,24-34 445,2-11-297,0-1-105,0-15-131,-1 1-42,-1-1-48,-1-1-53,-10 24-106,-1 0 41,-19 42-108,-44 108-224,54-119 243,15-34 94,0 1-36,0-1-41,1 1-46,2-1-54,1 2-57</inkml:trace>
  <inkml:trace contextRef="#ctx0" brushRef="#br0" timeOffset="37">4314 1013 10112,'5'5'938,"0"2"-92,-2-1-88,0 1-84,0-1-80,1 0-76,-2 1-73,1 0-67,-2-3-138,0 2-33,2 4 109,-1 0-116,-1 1-105,0-1-90,0 0-76,-1 1-64,-1-1-49,-1 5-119,-3 18-472,2-22 534,0 2 39,-2-1 80,4-5 98,-2 0 35,1 0 40,-1-1 45,1 1 47,-1-1 52,0 0 56,1 1 61,-7 8-356,-2-3 73,-1-3 64,-2-3 54,11-5-82,0 0 0,-1 0 0,0 0 1,1-1-1,-4 1-65,1 0 104,1-1 0,0 0 0,0-1 0,-1 0 0,1 1 1,-2-2-105,-3 0 201,2 0 0,-1-1 0,1 0 1,-6-2-203,-16-11 471,7 1-176,13 8-192,1-1-37,-27-27 117,3-5 80,22 24 98,-7-11-360,12 15 237,-1-1-1,-1-7-236,1-3 285,3 1 35,3-1 36,4 1 38,3 1 42,6 0 43,4 1 44,4 1 47,1 5-274,1 4-44,1 3-48,1 3-50,0 2-55,0 4-58,0 2-60,0 3-64,-1 1-68,0 2-71,-2 2-74,0 2-77,-2 0-81,-3 1-84,0 2-87,-3 0-92</inkml:trace>
  <inkml:trace contextRef="#ctx0" brushRef="#br0" timeOffset="38">4078 1231 8896,'3'-1'787,"-2"1"-93,1-1-86,-1 0-84,-1 1-76,1 0-73,-1 0-67,0 0-62,0 0-57,-1 0-52,1 0-47,-1 0-42,-2 1-56,0 0-107,-9 6-520,9-6 549,1 1 53,-1 0 75,1 1 103,1-2-27,0 0 34,0 1 35,0-1 40,-28 45-223,-1 0 81,2 1 86,-1 0 93,1 0 99,-1 0 106,0-1 112,-2 0 119,0-1 125,14-22-364,1-1 34,-1 0 35,-1 0 34,1 0 37,-2-1 37,15-17-519,-1 0-43,1 0-39,0-1-39,0 0-35,-1 1-34,-4 2-163,-1-1-111,0 1-93,-1-1-76,1-1-61</inkml:trace>
  <inkml:trace contextRef="#ctx0" brushRef="#br0" timeOffset="39">3912 1583 5568,'2'1'644,"-1"-1"-55,1 0-53,-1 0-49,2 0-48,-1 1-43,-1-2-42,2 1-38,-2 0 56,1 0-59,-1 1-52,-1-1-46,-3 2 109,-4 2-98,-14 4 186,1-1-65,-2 0-61,1-1-55,-1-2-51,1 0-45,-2-1-41,1 1-35,-14-1-26,0-1-57,-74 3-189,63-5 156,0 2 86,15 0 60,2 1 70,21-1 635,9 0-443,3 0-35,1 1-35,2-1-39,1 1-39,1 0-41,3 2-12,-1-1-89,-2 0-92,-4 0-98,3 3 117,1 1 1,-1 0 0,2-1 0,0-1 0,0 1 0,6 3 11,15 7-67,17 7 67,-14-8-60,-1 0-32,-2 3-43,-2 3-52,-8-7-53,1-1 106,-6-2 91,0-1 41,15 12 86,22 16 168,-30-23-169,3 2-54,0 0-99,-9-7-41,1-1-61,-1 1-71,1-1-78,-1 0-88,2 0-97,-1-1-104,1 0-113</inkml:trace>
  <inkml:trace contextRef="#ctx0" brushRef="#br0" timeOffset="40">3921 1475 7360,'7'0'1130,"0"1"-111,-1 0-106,0 1-101,-1 1-97,-1-1-91,0 0-87,-1 2-81,0-1-77,0 1-70,-1 0-68,0 0-60,0 0-57,-1 1-52,-1-1-45,0 1-42,0 4-90,0 0-79,-1 0-38,-4 15-492,1-14 443,3-3 133,-1-1 36,0 0 46,0 1 54,0-1 68,0-1 83,0 1 91,1-1 103,-3 9-63,0 2-65,1-2-56,-1 2-47,0 0-32,1 1-36,-6 39-4,6-32 5,1 4 96,0-7 65,2 0 113,0-10-109,0 0 37,1-1 42,-1 0 43,22-9 247,1 1-126,0-2-112,0 0-101,5 1-67,1 1-110,-7-2-74,-1 2-40,21 2-137,-24-1 33,0 0 0,-1 1 1,14 5 154,-5 0-102,0 3 61,-4 0-109,1 1 71,-4 0 52,57 39 34,-60-41-46,-1-1-35,1 2-42,-1-2-52,1 0-61,0 1-70,0-1-78,1-1-87</inkml:trace>
  <inkml:trace contextRef="#ctx0" brushRef="#br0" timeOffset="41">3558 1930 6848,'4'11'856,"-1"-2"-100,2 1-97,-1 1-90,0-2-87,0 1-81,1 0-77,-1 0-71,0 0-67,1 0-62,-1 0-56,1 0-53,0 0-48,-1-1-41,6 11-183,-3-6-1,0 0-43,15 34-804,-13-28 664,-4-8 213,0-1 36,-1 0 66,0-1 36,0 0 41,0 0 46,0 1 51,-1-1 55,0 0 60,1 0 67,0 2-340,1-1 50,-1-1 49,1 1 48,0 0 46,1 0 46,-1-1 43,1 1 44,0 0 41,1-1 41,0 0 39,0 0 39,1-1 36,-1 1 36,2-1 35,0 0 34,-15-20-750,-3 0 56,-1 1 51,-3 2 48,0 2 45,0 5 42,-1 4 37,0 6 34,-31 24 426,-18 7-506,32-19 106,0-1-37,0 1-45,1 2-57,10-9-76,1 0 64,-4 2 57,-11 9 89,-3 3 37,12-9-81,4-5-58,-1 1-65,7-7-16,1 1-37,0-1-41,0 0-47,-1-1-49,0 0-56,-1 0-60,0 0-63</inkml:trace>
  <inkml:trace contextRef="#ctx0" brushRef="#br0" timeOffset="42">3506 1882 7104,'2'4'994,"0"-1"-89,1 1-86,-2-1-83,0 1-78,0-1-76,0 1-72,-1 0-68,0-1-66,0 1-61,0-1-58,-1 1-56,0 0-51,-1-1-48,2 1-44,-2 0-42,0 0-46,0 0-48,-1 1-43,1-1-36,-2 3-113,0-1-44,-12 13-816,9-10 697,3-4 184,-1 1 62,1 0 77,0 0 92,0-2 109,0 2 122,3-3-56,-1 0 37,0-1 38,2 0 41,-20 32-711,0-1 78,0 1 93,1 0 117,11-17 126,-1 0 36,0 1 41,2-1 42,0 1 46,1 0 48,0 0 51,0 0 53,2 0 57,1 0 60,-3-34-634,-3 3 61,-3 2 57,-2 2 53,-1 2 48,-3 0 45,-1 2 41,0 0 36,-3-1 68,-1-1 40,17 5-116,0 0-1,0-1 1,0 0-1,0 0 1,-3-3-109,-48-22 555,2-4-95,2-2-113,28 16-222,1-1-35,0 0-37,1-1-40,1-1-41,1-1-45,1 0-46,2-1-48,-1-1-51,4 0-52</inkml:trace>
  <inkml:trace contextRef="#ctx0" brushRef="#br0" timeOffset="43">2764 1939 10112,'3'4'721,"-1"0"-57,-2-1-57,2 1-54,-1-1-53,0 1-52,-1 0-50,0-1-49,0 2-46,0-2-46,0 1-44,-1 0-42,0-1-41,0 1-39,0 0-38,0-1-36,0 1-35,-1 0-33,-1 4-144,0-1-113,-1 0-102,-1 0-90,1 1-76,-1-1-65,1 0-52,-3 5-503,-7 13-1707</inkml:trace>
  <inkml:trace contextRef="#ctx0" brushRef="#br0" timeOffset="44">3183 2747 9728,'8'4'947,"1"-1"-88,-1 2-85,1-2-80,0 1-77,-1 0-72,0 0-69,1 0-64,-2 0-60,1 0-57,0 0-52,0 1-48,-1-1-45,2 0-39,6 6 5,-4-3-107,1 2-60,1 1-150,-1 0 0,5 5 201,-7-5-74,3 6 47,-6-8 68,-1 1 45,5 5-502,1-1-66,0-1-79,1 0-92</inkml:trace>
  <inkml:trace contextRef="#ctx0" brushRef="#br0" timeOffset="45">6480 0 8768,'-2'3'758,"-1"1"-60,1-1-58,-1 1-55,1-1-55,0 1-51,1-1-50,-1 1-47,0-1-46,1 1-44,0 0-41,0-1-39,-1 2-37,2-2-36,-1 5 42,0-2-120,0 0-67,1 1-56,0-1-49,0 2-75,0 0-44,2 16-573,-1-12 412,-1 0 94,0-3 179,0-1 83,0-1 81,0 0 80,-1 0 88,0-1 99,-2 37-1409,1 10 1096,3-28-242,0 0 40,4 0 54,0-2 68,3 0 81,2 0 95,1-3 109,4 0 121,-6-10-112,0-2 35,1 0 38,1 0 38,1 0 42,0-2 42,1 0 44,2 0 47,-6-4-140,0 1 0,1-2 0,0 0 0,0 1-1,-1-2 1,1 0 0,0 0 0,0 0 0,7-2-360,-6 1 455,0-1-1,0 0 0,-1-1-454,25-9 1098,-3-4-50,-1-3-63,-4-4-77,-3-1-92,-3-3-105,-6-2-121,-8 14-344,-2 0-35,-1-1-37,-2 1-39,-1-1-40,-1 0-43,-3 0-43,0 0-47,-2 0-47,-3 0-49,-21-37-120,20 39 192,0 1-1,-1 1 1,0-1-1,-11-9 63,14 16-33,0 0 0,-1 1 0,0-1 0,1 1 0,-2 0 33,2 2-37,0-1 0,0 2 0,0-1 0,-2 0 37,2 2-54,0-1 0,1 0 0,-8 1 54,7 0-68,-1 0 0,0 1-1,-6 1 69,-1 0-216,0 2-43,1-1 1,0 1-1,-6 3 259,4-1-264,0 0-57,3 0-5,1 1-63,-2-1-74,2 1-84,0-1-94,-1 1-106,1 0-116,6-2 385,-1-2-33,-2 2-343,-1 1-87,1 0-91,-1-1-94</inkml:trace>
  <inkml:trace contextRef="#ctx0" brushRef="#br0" timeOffset="46">6666 663 8640,'-2'-2'1219,"0"1"-102,1 0-98,-1 1-95,1 0-90,0 0-86,0 0-82,1 0-79,-1 1-75,0 0-70,0 0-67,1 0-62,0 0-59,-1 1-55,1 0-51,0-1-47,0 2-35,1-1-56,-1 0-48,0 1-42,1 0-87,-1 2-50,2 6-603,-1-7 530,0-1 132,0 0 108,-1-2 76,0-1 38,0 1 43,0 0 45,0 64-348,-2 0 110,1 0 100,0-1 91,-1 14 124,0-1 97,2 1 79,0 0 62,0 15 149,10 125 896,-10-210-1615,1-1 37,0 7 27,0-1 85,0-1 53,0 28 364,-1-23-311,0-8-110,0 0-33,0 0-40,0-1-45,0 1-37,-1-2-47,1 1-51,-1 0-56,0 0-62,0-1-65,0 1-71,0 0-76,0-6-523,-2-2-112,0 0-112,0-2-111</inkml:trace>
  <inkml:trace contextRef="#ctx0" brushRef="#br0" timeOffset="47">6711 1066 9984,'0'-6'971,"0"1"-78,0 0-77,0 0-73,1 1-70,-1-1-67,1 0-64,0 0-61,1 0-57,0 0-54,-1 0-52,1 0-49,0 1-44,0-1-43,1 1-39,-1-1-35,1-1-23,1 1-41,3-7-60,1 2-93,13-18-378,-11 16 336,-4 5 114,0 0 61,-1-1 72,0 1 87,1 0 102,-1 0 115,-3 3-153,1 1 34,-1-1 35,0 1 38,25-31 291,1 2-57,0-1-58,0 0-59,0 0-61,0 1-62,1-1-64,-1 0-65,-1 4-78,-2-1-55,1 1-57,-1-1-58,1 1-58,-1-1-60,1 0-61,-2 0-61,1 0-64,-1 0-64,0-1-65,0 0-66,-1 0-67,0 0-68,0 0-70,-2-1-71</inkml:trace>
  <inkml:trace contextRef="#ctx0" brushRef="#br0" timeOffset="48">6619 1098 7872,'4'0'1187,"0"-1"-114,-1 1-111,1-1-104,-1 0-100,2 1-94,-1 0-89,0-1-85,0 0-5,1 0-106,0 0-95,0-1-87,-1 2-101,0-2-40,4 0-50,-1-1-115,1 1-86,16-7-655,-18 6 664,-1 1 62,0 0 37,0 0 47,0 0 56,-1 1 45,-1-1 51,1 0 54,1 0 61,-2 1 65,0-1 70,1 0 76,0 0 80,39-26 470,0-2-82,-1 0-81,-1-1-80,0 0-82,-1-1-80,0-1-79,-1 0-81,-1 0-79,1-1-80,-1 0-78,0 0-80,-1-1-78,0 1-78,0-1-78,0 0-78,2-1-94,1-1-85,-1 1-86,0-1-84,1 1-84,0 1-85,0-1-84,1 1-83,-19 16-913,5-8 1804,-13 12-563</inkml:trace>
  <inkml:trace contextRef="#ctx0" brushRef="#br0" timeOffset="49">6656 1836 8000,'-1'3'1155,"0"0"-82,0 0-82,0 0-79,1 0-74,0 0-74,0 0-71,1 0-67,-1 0-65,1-1-62,0 1-61,0 0-56,-1 0-55,2 0-52,-1-1-49,1 0-46,0 3 16,1-1-100,1 0-92,-1-1-79,1 2-105,0 0-82,2 1-131,2 2-293,5 4-293,-9-9 699,-1 2 41,0-2 81,1 1 43,-2-1 51,1 1 57,-1-2 50,0 2 47,0-1 53,0 0 56,-1 0 59,0 0 64,0 1 68,1-1 71,24 67-1097,-16-34 368,0 0 33,-1 0 35,-1 0 35,-2 1 36,0-1 36,-1 1 38,0 0 37,-1-1 39,0 1 39,-1-1 40,-1 1 41,1 0 41,0-1 42,0 17 175,-1-40-397,0 9-71,-2-7 105,-1-7 66,-1 0 89,-1-1 108,0-4-101,1 0 34,-10-12 129,-1 2-54,-1 2-48,-1 1-44,10 4-134,-1-1 0,2 0-1,-2 1 1,-3 0-81,3 1 54,-1 0 0,1-1 0,1 1 0,-2 1-54,0 0 31,2-1 0,-1 1 0,1 0 0,-1 0 0,0 1 0,1 0-1,0 0 1,0-1 0,1 2 0,-1-1 0,0 1 0,1 0 0,-1 1-31,2-2 42,0 1 0,0 0 1,1-1-1,-1 1 0,2 0 0,-3 2-42,-3 8-51,-1 0-1,-2 8 52,-17 58-18,3-7 2,18-58-27,-1-1-1,-2 3 44,6-15-128,-2-1-59,2 0-27,2-1 128,-1 0-1,1 0 1,-1-1-1,2 1 1,-2 0-1,1-1 1,0 1-1,0 0 1,0-1-1,-1 1 1,0-1 86,-1-1-174,0 0 35,0 0 44,1 0 56,0 0 63,1 0 75,0 0 85,1 1 92,14 5-334,1 0 51,-1 0 44,0 1 38,21 7 216,15 6 269,-24-8-309,0 0-75,-9-4-120,0 0-62,-2-1-56,-1-1-59,1 0-65,0 0-73,3 0-178,-9-2 168,1 0-36,-1-1-38,1 1-40,-1-2-41,1 1-42,-1 0-46,1-1-45,-1 0-48,1 0-50,0 0-52,0-1-52,0 0-55,0 0-56</inkml:trace>
  <inkml:trace contextRef="#ctx0" brushRef="#br0" timeOffset="50">6545 1891 9728,'0'0'244,"0"0"40,0 0 382,0 0 76,0 0 1082,0 0-1305,0 0-47,0 0-55,0 0-82,0 0-101,0 0-115,-11 10 144,2 0-57,0 1-52,1 0-50,-1 0-44,3 1-42,-1 0-37,1 0-34,-2 8-90,1 1-60,-2 4-96,-2 13-204,-2 8-74,2-16 288,1-6 148,5-12 115,-2-1 34,4-3-223,-1-1 52,0 0 49,0 1 45,0-1 43,0 1 39,0-1 38,0 1 33,-1 3 92,-1 0 57,0 0 46,1 0 39,-3 2 100,-22 38 1355,20-35-1293,0 0-88,5-9-239,-1 1-33,0-1-38,0 1-41,-2 1-57,1 0-89,-2 0-98,0 0-108,7-10-194,-1 0 53,1 1 49,-1-1 48,0 0 46,1 1 43,-2 0 42,1 0 40,1 0 37,-2 0 36,-2 2-15,-1-2 117,0 2 100,-1 0 125,-1 1 91,1 0 53,-12 5 557,8-3-419,4-3-263,1 1-70,-1 0-86,1 0-103,0-1-122,4-1 23,0 0-38,-1 0-38,1 0-41,0 0-43,-1 0-45,-17 11 336,-45 24 93,0-3 104,-4-2 93,40-20 81,-14 3-379,40-13 199,-1 0-47,0 0-42,1 0-39,-3-1-25,-1 1-63,1-1-49,0 0-34,-16 1-305,16 0 307,0 0 51,0 1 87,3 0 32,0 0 41,1 0 46,1 0 50,-2 1 54,3 0 60,13 12-14,1 0-51,0-1-51,1-1-49,0 2-47,-1-1-47,0 0-46,1 0-43,-2-2-34,0 0-34,12 13-188,0 0-123,-1 1-116,0 0-109,-1 1-103,-1 1-94,-1 0-89</inkml:trace>
  <inkml:trace contextRef="#ctx0" brushRef="#br0" timeOffset="51">8400 750 14208,'-5'-1'1265,"-1"1"-81,1 1-80,-1-1-79,1 1-74,0-1-74,0 1-72,0 0-68,0-1-66,0 2-66,0-1-61,0 0-61,0 2-58,1-2-55,-1 1-54,0 0-51,1 0-49,-1 0-47,1 0-44,0 1-44,-1 0-39,0 0-38,1-1-36,0 1-34,-4 3-157,0 1-108,1-1-91,0 1-72,-4 5-411,-6 9-688,11-12 934,-2 2-56,5-5 376,0 0 40,-1 1 46,1-1 53,0 0 47,-1 1 83,2 0 92,-1 0 100,1 0 109,0-1 119,1-2-127,-1-1 32,1 1 35,0-2 34,0 5-370,-12 46-242,12-43 234,0 0 1,0 1-1,0 0 0,2 1 54,-1-8-14,1 1 1,0-1-1,-1 0 0,2 0 1,0 1-1,-1-2 0,1 1 1,0 0-1,0 0 1,2 2 13,-1-3-4,-1 0 1,1-1 0,-1 1-1,1-1 1,0 0 0,0 0-1,0 0 1,0-1-1,0 1 1,1 0 0,-1-1-1,0 1 1,2-1 0,-2 0-1,2 0 4,6 2 61,-1-1-1,2-1 1,-1 1-1,-1-2 0,2 1 1,6-1-61,-6-1 88,0 0 0,0 0 0,-1-1 0,1-1 0,9-3-88,-6 1 99,-2 0 0,1-1 0,0 0 0,-1-1 0,-1-1 0,1 1 0,-2-1 0,1-1-1,-1 0 1,-1-1-99,2-1 145,-1 0 0,-1-1-1,0 0 1,7-13-145,-10 13 116,0-1-1,-1 0 1,0-2-116,-2 4 90,0-1 0,-2-1 0,1 1 0,-2-10-90,0 12 50,-1-1 0,-1 1 0,0 0 0,-1 0 0,-2-8-50,2 14 38,1 0 1,-1 0-1,0 0 0,0 1 0,0-1 0,0 1 0,-2-1 1,2 1-39,-1 1 24,1-1 1,-1 1 0,1 0-1,-1 0 1,0 0 0,0 0-1,0 0 1,-1 1 0,1-1-25,-1 0 24,0 1 1,0 0-1,-1 0 1,1-1 0,-1 2-1,-5-2-24,3 2 21,0 0-1,-2 0 1,2 0-1,-2 0-20,-34 7 26,1 4-49,18-2-53,1-1 0,-3 4 76,1 0-146,1 1 0,-2 2 146,11-5-118,0 0-57,2-2-26,2 1-62,-1 0-72,0 0-80,0-1-91,1 1-101,-1 0-110,0 0-121,5-3 279,0-2-48,0 2-50,0 0-52,0-2-55,0 2-56,0 0-58,0-2-60</inkml:trace>
  <inkml:trace contextRef="#ctx0" brushRef="#br0" timeOffset="52">8330 1080 7616,'0'0'218,"0"0"80,0 0 66,0 0 57,0 0 522,1 0 1447,0 0-1731,-1 0-87,0 0-287,0 0-48,0 0-56,1 0-61,-3 2 491,1-2-50,-1 2-49,0-1-46,1 0-45,-1 1-44,1-1-40,0 1-40,0-1-39,0 1-35,-2 2 122,2-1-124,-1 1-109,1 0-92,0-1-53,0 1-46,0-1-40,0 1-65,0 1-33,-2 8-511,1-5 349,2-4 230,-1 0 37,0 1 35,0-1 102,-1 1 87,2-2 95,-2 1 108,0-1 117,-18 40-176,1 0-80,0 1-71,0 0-64,0 0-55,0-1-46,-18 45-169,-67 154-666,68-161 690,17-41 150,0-1 39,18-38-307,0-1-36,-1-1-443,1-1 103,-1-2-391,0-2-191,2 2 505,0 1 209,0 1 97</inkml:trace>
  <inkml:trace contextRef="#ctx0" brushRef="#br0" timeOffset="53">8157 1522 7232,'2'1'971,"-1"0"-108,1 0-101,0 0-98,0 0-92,0-1-86,1 1-82,-1 0-76,1 0-28,0 0-93,1 0-84,-1-1-76,1 1-78,0 0-79,3-1-172,-1 2-93,6-1-308,-5 1 283,-1-1 158,-3 0 167,1-1 36,1 2 70,-3-2 35,1 0 38,-2 1 41,2 1 43,-1-2 47,1 1 50,12 4-304,2 0-34,16 6-132,18 3-195,-36-10 205,0-1 0,7-1 175,14 1-133,-39-3-30,0 0 67,1 0 62,0 0 56,1-1 52,0 0 47,0 0 42,1-1 36,-1 0 185,1-1 62,1-8 1061,0 7-894,-1-1-69,0 3-241,0-1-60,0 1-95,0 0-58,-1-1-65,-1 2-70,-1-11 666,-1-1-42,1 0-44,0 0-44,0 1-43,-1-1-45,1 1-43,0-1-45,0 0-44,0 0-44,-1 1-44,2-1-46,-1 0-43,0 1-46,1-1-45,-2 0-44,2 0-46,-1 1-45,1-1-45,0 0-46,-1 1-46,1-2-45,0 2-46,-1-1-46,2 0-46,-2 0-46,2 0-46,-2 0-47,2 1-46,-1-1-47,0 0-47,1 0-46</inkml:trace>
  <inkml:trace contextRef="#ctx0" brushRef="#br0" timeOffset="54">8169 1313 8384,'-4'10'837,"0"0"-71,1 0-67,-1 1-67,1-2-62,1 2-61,-1-1-57,1 0-55,1 0-53,-1 1-49,1-1-47,1 1-45,-1-1-41,1 0-39,-1 1-37,2-1-33,-1 7-31,1 0-70,0-1-57,1 1-46,2 14-205,3 18-310,-3-28 407,-1-3 76,0-1 46,0 2 60,-1-2 72,1 1 85,-2-1 99,1 1 112,0-1 124,0 7-583,2 0 76,-1 1 67,1 0 62,1-1 53,2 1 49,-1-1 40,3 0 34,7 13 182,-9-24-173,1 0-1,0 0 0,2-1-221,-3-2 166,2 0 1,-1-1-1,2-1 0,-1 0-166,1 0 199,-1-1 1,8 4-200,-5-10-640</inkml:trace>
  <inkml:trace contextRef="#ctx0" brushRef="#br0" timeOffset="55">7926 2035 5824,'0'4'762,"1"1"-45,-1-1-44,0 0-44,1 0-42,-1 0-40,1 0-41,-1 1-39,1-1-37,-1 0-37,0 0-35,1 0-35,0 5 225,1-1-124,-2-3-227,1 0-38,1 0-39,-1-1-35,1 7-17,0-1-120,0-5-30,-1 1-36,2 6-208,1 2-195,-2-3 64,1-1-35,5 20-911,-5-20 979,-1-1 47,0 0 110,0-1 53,0 0 61,-1 1 70,1-2 74,-1 0 61,1 0 64,-2 0 72,2 0 74,-1 0 82,0-1 86,0 1 91,1 14-516,3-2-57,0-2-85,2 1-1,2 5 138,5 5-64,-7-15 84,1 1 47,2 3 112,-5-8-44,0 0 33,2 3 117,0 0 74,0-1 80,-1 1 87,0 0-559,-4 2 95,-2-3 77,-2 1 59,-3-3 56,2 0 0,-1-1 0,-1 0 0,-3 4-254,2-2 188,-1 0-34,2-1-44,0 2-55,1-1-66,2 1-76,1 1-88,1 0-97,-3 11 167,2 0 50,-2 24 57,1-13 63,-1 4 149,-3 2-214,2-22 40,0 0-1,-1 0-39,-6 8-23,-2-1-58,12-24 69,0 0 0,1 1 0,-1-1 1,0 0-1,0 0 0,1 1 0,0-1 1,0 0-1,0 1 0,0 0 0,0-1 1,0 1-1,0-1 0,0 0 12,0 0-5,0 0 0,0 0-1,0 0 1,1 0 0,-1-1 0,1 1 0,0 0-1,-1-1 1,1 1 0,0 0 0,-1-1-1,1 1 1,0 0 0,-1 0 0,1-1 0,0 0-1,0 1 6,5 2-8,0-1-1,0-1 0,0 1 0,0 0 0,0-2 0,0 2 0,1-2 9,25 7-40,-16-1-20,-2 0-176,3-3-54,-4-1 16</inkml:trace>
  <inkml:trace contextRef="#ctx0" brushRef="#br0" timeOffset="56">7908 2088 8640,'-2'13'797,"1"-1"-85,-1 1-81,0-1-78,2 1-73,-1-1-70,-1 1-66,1 0-62,1-1-58,-1 1-54,1 0-50,0 0-47,-1-1-43,1 1-38,-1 13-109,0-4-75,0 1-62,-2 50-754,1-42 621,0-12 206,-1-1 50,0 5 57,1-12 81,0 0 34,-1 1 36,1-1 39,-1 0 43,0 0 45,0 0 48,-1 1 51,0-1 54,0-1 57,0 1 59,-1 0 64,1 0 65,-2 0 70,3-11-946,-1 1 36,-4 0-138,1 0 123,-1 1 112,2-2 102,0 2 51,0-1 46,0 1 42,-6 0 204,0 2 107,-24 4 996,27-6-1078,2 0-82,-1-1-35,0 1-42,1-1-51,0 0-65,0 0-46,1 0-50,-1-1-56,0 1-60,0-1-66,0 1-69,1-1-75,-6 1-35,2 1 48,0 1 46,1 0 44,-1 1 41,1 0 40,0 1 36,1 0 35,-9 6-20,3 2 110,-1 0 89,0 0 71,-4 4 115,-11 8 199,23-20-312,0 0 1,0-1-1,-4 2-139,-13 4 194,14-6 55,6 1-110,3 1-96,3 1-84,2-2-42,1 1-37,4 3-116,1 0-45,8 8-337,-12-8 254,-6-6 249,2-1 1,0 1 0,-1-1 0,0 1-1,1-1 1,0 0 0,0 1 0,1 0 114,4 4-302</inkml:trace>
  <inkml:trace contextRef="#ctx0" brushRef="#br0" timeOffset="57">9565 1260 7104,'-6'5'745,"-1"-1"-64,1 1-61,-1-1-57,0 1-56,0-1-53,0 0-50,-1 0-47,-3 2 95,-1 0-92,0 0-83,0-2-73,0 1-65,0-1-55,0 0-47,-1-1-38,-7 1-55,12-3 14,1-1 0,-1 0 0,1 1 0,-1-2 0,-1 1 42,-7-3-33,-4-1 73,11 0 26,-1 0 38,1-1 42,0-1 48,0 0 54,0-2 58,1 1-300,1-1 0,0 0 0,0-1-6,0 0 33,1-1 0,-4-7-33,5 6 42,0-1 0,1 1 0,1-2-42,0 0 61,0 0 0,1-1 0,2 1 0,0-8-61,0 7 57,2 0 1,1-1-1,0 1 0,0 0 0,2 1 0,0 0 0,7-11-57,-6 12 45,1 0-1,2-1-44,-1 3 24,1 0 1,3-3-25,-6 5-16,0 0 0,0 1 1,1 0-1,-1 0 0,2 0 1,0 1-1,0 0 0,0 0 1,1 1-1,0-1 0,0 2 1,9-4 15,-8 3-12,1 2 1,0-1-1,-1 2 1,1 0-1,1-1 1,-1 1-1,6 1 12,-6 0-1,-1 1-1,1 0 0,0 1 0,6 0 2,-7 1 10,-1 0 0,1 0 0,0 1 1,8 3-11,-9-3 19,0 1 1,-1 0 0,-1 0-1,2 1 1,1 2-20,-2-1 34,-2-1-1,2 2 1,-2-1 0,0 0 0,3 5-34,3 7-3,-10-13 15,0 0 0,0 1 0,-1-2 0,1 2 0,-1-1 0,0 0 0,-1 4-12,0 8-15,-4 3-93,1-9 4,0-1-42,-1-1-48,-1 1-52,0 0-60,0-1-64</inkml:trace>
  <inkml:trace contextRef="#ctx0" brushRef="#br0" timeOffset="58">9420 1421 5568,'-10'10'594,"0"2"-42,1-1-41,1 0-39,0 1-37,1-1-37,0 1-34,2 0-33,-5 12 238,2 2-115,2-1-101,1 2-90,3-6-109,0 0-44,1 22 6,3-3-97,5 52-83,-5-64 68,1-1 36,-2 1 50,0-1 65,0-20-283,-1 1 53,1 3 47,0 1 76,0-1 49,2 15 187,0-10-171,0-7-103,-1 0-60,1 1-75,1-1-89,0-1-105,1 1-118,-3-5 169,2 0-34,-2 0-38,1 0-38</inkml:trace>
  <inkml:trace contextRef="#ctx0" brushRef="#br0" timeOffset="59">9418 1382 7232,'-2'1'447,"0"1"-39,1-1-36,1 1-35,0 0 237,0 0-124,0 1-112,2 0-100,0 0-90,0 0-76,1-1-63,-1 0-37,4 3-111,13 7-535,-12-8 525,-2-1 105,-3-1 74,0 0 42,0-1 47,0 0 53,36 38-288,-1-1 82,-2 1 105,-19-19 12,0 0 34,-2 1 39,0 1 41,-1-1 44,-2 1 47,0 1 51,-2 0 52,-2 2 57,-1 0 59,-3-2-244,-2 0-55,-2 0-50,-3 0-46,-3 0-42,-1-2-38,1-6-67,-9 13 35,-6 4-103,-3-1-50,-1-1-139,-2-2 0,-3 0 292,24-22-321,-2-2 122,2 2 105,-1-1 88,0 0 61,1-1 45,-4 2 91,-15 7 310,13-7-323,7-3-135,-2-1-38,1 1-48,0-1-53,0 0-61,-1-1-68,4 1 33,-1-2-35,0 1-39,0 0-39,0 0-42,0-1-44,-1 1-47,1-1-48</inkml:trace>
  <inkml:trace contextRef="#ctx0" brushRef="#br0" timeOffset="60">9374 1442 6976,'-9'7'1036,"-1"0"-99,1 0-94,0 1-92,-1 0-86,1-1-82,0 1-78,1 0-74,1-2-154,1 0-37,-1 0-36,1 0-33,-7 7 75,1-1-113,-1 1-99,0 0-87,1-1-70,0 2-57,-6 4-156,-25 26-554,29-31 655,1 0 46,1-2 78,1-1 54,-1 1 61,0-1 73,-1 0 80,1 0 92,-1-1 99,0 1 111,7-4-477,-2 0 0,1 0 1,-2 0 17,-25 14 33,5-6 104,-15 4-137,14-6 14,1 1-61,2 2-84,1 1-110,70 0 68,-1 3 81,-1 1 63,0 2 48,-8-3 50,1-3 0,1 0-1,30 9-68,-22-13-1,-30-10-28,0 0 0,5 0 29,-6-2-65,-1 0-1,11-1 66,-9 0-111,-2-1 1,13-3 110,3 0-672</inkml:trace>
  <inkml:trace contextRef="#ctx0" brushRef="#br0" timeOffset="61">9543 1465 5952,'-1'2'469,"1"-1"-48,0 1-47,1 0-45,-1 0-42,1 0-39,0 0-39,1 0-36,1 2 76,0 0-118,2 0-100,0-1-82,0 2-60,1-2-45,14 10-479,-12-9 398,-3-1 132,0 0 37,1 1 52,-1-2 101,0 2 119,-2-3-50,-1 1 37,96 57-110,-32-20 48,-10-8 56,0 0 90,-25-14-77,0 0 36,-1 1 41,1-1 44,-21-12-292,0 1 1,1-2 0,2 1-28,0-1 42,-1-1-1,1 0 1,0 0-1,-1-1 1,1-1 0,1 1-1,-1-2 1,1 0-42,29-3 64,-47 4-37,1-1 1,-1 1 0,1 0-1,0-1 1,0 2 0,-3 0-28,3-1 21,0 1 0,-1 0 0,1 0 1,0 0-1,-2 1-21,-12 15 59,3 3-33,8-6-19,0 0-1,0 1 1,2-1 0,-3 16-7,6-23-161,0-1 69,0 0 59,0 1 48,0 7 116,1 10 200,0-15-214,0 1-51,0-1-84,0-3-45,0-1-47,0 0-54,0 1-59,0 0-67,0 0-73,0-1-78,0 1-85</inkml:trace>
  <inkml:trace contextRef="#ctx0" brushRef="#br0" timeOffset="62">10070 2114 5568,'-3'1'371,"1"0"35,-4 1 475,0 1 307,2-2-428,2 1-182,0 0-76,1-1-238,1 0-44,0 1-51,1-1-57,0 1-63,1 0-67,0 0-75,1 0-80,6 3 97,-2 1 34,6 8 48,-2 3 105,-5 0 87,-5-1 66,-1-15-229,-1 1 0,1-1 0,-1 1 0,0-2-1,1 2 1,-1-1 0,0 0 0,1 1 0,-2 0-35,0-1 36,1 1 1,0-2 0,-1 2-1,1-1 1,-1 0 0,0 0-1,1 0 1,-2 0 0,1-1-1,1 1 1,-2 0 0,2-1 0,-2 1-1,2-1 1,-2 1 0,1-1-1,0 0 1,0 0 0,-2 0-37,-12-2 364,0-5-93,2-2-90,2-4-85,5 0-80,4 0-75,3 12 46,0 0 0,0 0 0,0 0 0,0 0 0,1 0 0,-1 0 0,1 0 0,-1 0 0,1 0 0,0 0 13,-1 0-16,0 0-1,1 1 1,0-2 0,0 1 0,0 1-1,0 0 1,-1-1 0,1 0-1,0 1 1,0-1 0,0 1 0,0-1 16,11 1 152,-10 0-55,-4 0-54,-5 1-50,-1-2-48,1-3-45,3-3-42,6-3-38,1 5 100,1 2-2,-1 1-20,0 1-40,2 0-110,0-1-101,-2 2 133,-1 0-34,1 0-35,0 0-38,1 0-319,-2-1 276,0 1-34,1 0-35,-1-1-37,0 1-38,-1 0-40</inkml:trace>
  <inkml:trace contextRef="#ctx0" brushRef="#br0" timeOffset="63">10070 2114 3744,'0'-1'105,"0"1"69,0-1 63,0 1 54,0 0 118,0 0 52,0 0 144,0 0 357,0 0-6,0 0-361,0 0-146,0 0-55,0 0-119,0 1-56,0-1-65,0 1-72,-2-1-36,1-1 0,0 1 0,-1 0 1,1 0-1,0 0 0,-1 0 0,1 0 0,-1 0 1,2 0-1,-2 1 0,0-1 0,1 0 1,0 0-1,0 0 0,-1 1 0,2 0 0,-2-1 1,0 1-47,1 0 49,1 0 0,-1-1 1,0 1-1,1 0 1,-1-1-1,0 1 0,0 1 1,1-2-1,0 1 1,0 0-1,-1 0 1,1 0-1,-1 0 0,1 0 1,0-1-1,0 2 1,0-1-50,-1 10 382,4 1-46,-1 1-62,1-1-79,-1-5-124,0-1-35,-1 0-42,0-1-42,2 13-118,-1-1 43,1 1 38,0-1 38,1 19 52,0-1 118,1 8 149,-1-1 105,0-4 22,4 51 608,-6-53-632,2-1-44,-1 1-67,0-1-86,0-11-117,-1-1-53,1 1-60,-1-1-65,2 7-131,0-1-124,-2-14 137,1-1-37,-1 1-36,1 0-38,-1-1-40,0 0-41,2 1-43,-2-1-44,2 1-46,-1-1-47,0 0-49,0 1-49</inkml:trace>
  <inkml:trace contextRef="#ctx0" brushRef="#br0" timeOffset="64">9346 2199 5568,'-3'0'694,"1"0"-66,-1 1-64,1 0-61,-1 0-58,2 1-56,-1-1-52,0 1-50,1-1-47,0 1-44,0 1-41,0-1-39,1 0-35,-1 0-34,1 3-38,0-1-74,1 1-50,0 2-160,5 11-489,-5-13 577,1 0 57,-1-1 86,1-1 36,-2 0 41,1 0 46,0 0 52,0-1 56,-1 0 61,1 0 67,-1-1-317,5 37-112,2 1 111,-1 0 97,0 0 84,0 8 125,1-1 75,0 11 142,1 27 306,-4-42-430,-2 1-35,1 13 36,-2-9-168,-2-1-118,0-7-127,-1 1-112,1-21 17,-1 1-33,0-1-35,0 1-37,2-21-568,1-3-1184</inkml:trace>
  <inkml:trace contextRef="#ctx0" brushRef="#br0" timeOffset="65">9543 2107 5952,'-5'2'641,"1"1"-56,0-1-53,0 1-51,1-1-49,0 1-46,1 1-44,0-2-43,-1 2-38,3-1-38,-3 5 120,2-1-122,1 1-102,1 2-87,2 0-91,8 24-375,-7-27 366,-2 0 33,2 3 62,-1-6 29,-2 1 34,1-1 38,0 1 41,-1-1 45,0 1 49,16 49 215,2 0-64,2-1-59,1 0-52,2-1-46,0 0-40,25 51 122,-8-17-127,18 44 61,-52-116-293,0 2 69,1 0 63,13 23 219,-13-25-244,-2-2-44,1 1-49,-1 0-62,1-1-74,0 1-87,-1-1-101,0 2-113,-3-8 175,0 0-32</inkml:trace>
  <inkml:trace contextRef="#ctx0" brushRef="#br0" timeOffset="66">920 2941 8768,'6'-3'513,"-1"0"-34,6-2 382,1 1-122,0-1-113,-1 2-106,1-1-97,0 2-89,1-1-81,-4 1-102,1 0-43,0 0-37,1 0-33,1 1-31,0-1-35,3 0-40,7-1-80,13-1-102,-12 0 144,-4 1 98,-1-1 103,-2 1 84,-1-1 109,-9 2-97,2 0 32,-1 0 37,0-1 37,-1 0-321,-1 1 53,-2 0 49,-1-1 43,-1 0 38,-1 1 33,-1-4 275,-4 1 54,-13-9 774,10 9-867,1 2-121,2-2-43,-1 1-51,1 0-64,0 1-72,1-2-83,1 1-94,2 0-103,-3-3 97,-1-10-59,3 11 58,0-1-79,1 1-103,0 2 73,0 0-45,0 1-52,0-1-56,1 0-60,0 1-68,-1-2-70,0 2-77,1 0 59,-1 0-56</inkml:trace>
  <inkml:trace contextRef="#ctx0" brushRef="#br0" timeOffset="67">1009 2855 6592,'5'1'716,"-2"0"-67,0 0-63,1 0-61,0-1-58,-1 2-55,1-1-52,-1 0-49,1 0-46,0 1-44,-1-2-41,0 2-38,5 1 42,-1-1-118,0 0-89,0 1-63,-1-1-35,13 5-294,-11-5 263,3 0 41,-5-1 106,-1 1 41,3-1 104,0 0 120,-3-1-79,-1 0 38,1 1 40,-1-1 43,26 0 92,0 0-110,1-1-93,-2-1-74,7-1-49,62-8-38,-56 4 38,-35 6-133,0 0 63,-3 0 57,-2-1 49,0-1 44,-2 0 36,-3-4 267,-1 3-88,1 1-1,-1-2 1,0 2-1,-4-4-362,2 3 268,0-1-41,2 2-74,0 0-44,0 0-53,2 1-59,-1-2-102,-1 1 39,-1-5 34,2 4 68,1-1 34,-3-2 82,3 0 38,-3-8 221,2 5-184,1 0-112,0 2-97,0 2-84,1 0-77,-1-1-91,1 1-100,-1 0-113,0 0-123,1 3 235,-1 0-36,1 0-36,0 0-37</inkml:trace>
  <inkml:trace contextRef="#ctx0" brushRef="#br0" timeOffset="68">1256 2692 7360,'15'-4'874,"1"0"-115,-1 0-108,1-1-99,-1 1-94,1-1-86,-1 0-78,1 0-73,0-1-48,2 0-72,-2 0-61,1-1-50,15-7-118,42-20-354,-52 23 394,-1-1 78,-8 5 52,0 0 42,-1 0 49,1-1 55</inkml:trace>
  <inkml:trace contextRef="#ctx0" brushRef="#br0" timeOffset="69">1615 2573 6976,'0'-2'764,"0"1"-78,-1 0-75,0 1-71,0 0-66,1 0-64,-1 0-58,0 0-56,1 1-52,0 0-48,0 1-43,-1-1-40,0 2 8,0 1-114,1 1-124,-2 7-320,2-9 362,0-1 78,0-2 38,0 1 46,0 0 52,3 17-252,-1 1 113,0 3 112,1 11 188,0 4 48,-1-12-204,1-5-129,-2-11-55,1 2-38,1 6-148,-1-10 63,0 2-37,0-1-39,1 0-43,-1 1-43,1-2-48</inkml:trace>
  <inkml:trace contextRef="#ctx0" brushRef="#br0" timeOffset="70">1643 2557 6208,'-1'-1'499,"0"0"-40,1 1-41,-1 0-37,1 0-37,0 0-35,0 2 212,0 0-120,1 1-107,0 0-94,0 1-81,0 0-65,1 0-77,0 0-47,1 3-221,-2-5 196,11 14 377,1 0-48,-1 0-45,-1 1-41,2-1-40,-2 0-33,14 16-13,1-1-96,2-2-70</inkml:trace>
  <inkml:trace contextRef="#ctx0" brushRef="#br0" timeOffset="71">1653 2563 6464,'-6'2'823,"-1"0"-106,0-1-96,0 0-87,0-2-77,0 0-69,0 0-58,2-1-49,-4-2 89,9 3-335,0 0-1,-1 1 1,0 0 0,1-1-1,-1 0 1,0 0-1,1 1 1,-1-1-1,1 0 1,0 1 0,0-1-1,0 0 1,-1 0-35,1 0 36,0 1 1,0-2-1,0 1 1,0 1-1,0-2 1,0 2 0,0-2-1,1 2 1,-1-1-1,0-1 1,0 2-1,1-2-36,7-8 351,8-7-218,5 3-56,-13 8-66,1 1 1,0 1-1,1 0-11,-1 0-11,0 0 1,1 1-1,1 0 11,-3 2-13,0-2 0,-1 3 0,2-2 1,-2 2-1,1-1 0,0 1 0,0 0 0,-1 1 0,5 0 13,-7 0 0,0-1 0,0 2 0,0-1 0,0 1 0,0-1 0,0 1 0,-1 0 0,5 3 0,-9-2 31,0 0 1,-1 1 0,1-1 0,-1 0 0,0 1 0,0-2 0,0 2-1,-1-1 1,1 0 0,0 0 0,-2 0 0,2-1 0,-2 2-32,0 1 60,-1-1 0,0 0 0,-1 0 1,-2 2-61,-12 8 127,-7 1-34,-3-2-98,15-6-43,-1-2-36,1 0-40,0 0-42,0-1-504,7-2 286,0 0-39,0 0-44,-1-1-47,1 0-53,0 1-56</inkml:trace>
  <inkml:trace contextRef="#ctx0" brushRef="#br0" timeOffset="72">2227 1961 3744,'-8'3'1060,"0"-1"-105,0 3-102,1-1-95,-1 1-89,2 0-85,-1 1-79,1 0-72,0 1-69,1 0-62,1 0-56,-1 0-52,1 0-45,1 1-41,-2 7 11,2-2-95,3-10-33,0 2 1,0-1-1,0-1 0,0 1 0,1 0 1,0 0-1,0 2 9,5 6 5,3 0 82,-3-7 0,0 0 38,3-1 42,-1-1 48,1 1 53,2-2 60,7-1-86,0-1-53,0-2-46,1-1-39,4-1-21,-2-2-33,-11 2-35,0 0-1,0 0 1,-1-1 0,0 0-1,3-2-14,-6 3 29,1-1 0,-1 1-1,0-1 1,2-3-29,5-7 119,-3-2 59,-4-1 73,-1-1 87,-6-1 102,-3-1 115,0 18-482,2-1 1,-2 1 0,2 1-1,-1-2 1,-1 1 0,-1 0-74,2 1 54,0 0 1,-1 0-1,0 0 1,0 1 0,1-1-1,-3 0-54,-9-2 117,0 2-34,-2 1-36,0 3-36,-1 0-40,1 1-39,0 0-43,-2 2-44,2 0-45,-1 0-48,0 1-48,2 0-51,2-2 16,1 1-39,-1-1-38,2-1-40,-8 6-772,12-5 712</inkml:trace>
  <inkml:trace contextRef="#ctx0" brushRef="#br0" timeOffset="73">2264 2160 5184,'-2'2'625,"-1"1"-93,1-1-84,0 0-78,1 1-71,0 0-64,0 0-57,1 1-51,-1 2-11,1 0-82,1 1-51,0 7-77,0-8 80,-1-1 40,0 1 57,0-1 76,0-2-3,0 0 47,0 0 51,-1 0 58,-2 6-174,-3 15 118,1 0-116,-2 6-88,0 13-126</inkml:trace>
  <inkml:trace contextRef="#ctx0" brushRef="#br0" timeOffset="74">2230 2347 6848,'6'-6'819,"0"0"-72,0 0-68,0-1-68,-1 1-62,1 0-62,0 0-57,1 0-54,-2 1-53,2-2-50,-1 2-45,0-2-44,1 2-41,-1-1-38,7-5 4,-5 4-101,0 0-38,8-6-121,2-2-123,25-19-493,-27 21 551,-7 6 124,1 0 36,-1-1 44,0 1 51,0-1 57,0 1 65,1 0 71,-1-1 79,10-7-734,-8 6 106,1 0-53,-1-1-63,0-1-72</inkml:trace>
  <inkml:trace contextRef="#ctx0" brushRef="#br0" timeOffset="75">2218 2302 5696,'-2'-3'705,"0"1"-38,-1-1-38,1 1-37,-1 0-35,0 0-34,-2-2 423,-1-1-125,1 2-117,-2-1-108,1 1-100,0-1-91,-1 1-83,0 0-74,1 0-66,-1 1-58,0-2-49,-7-1-37,-19-9-205,24 10 150,1 0 44,0 0 63,-1-2 107,5 4-52,-1-1 34,0 0 37,1 0 42,1 0 43,-1 0 48,-51-38 82,42 30-345,-8-7-24,11 9-84,1-1-46,-2-3-91,0 0-97,2-1-111,5 7 137,0 0-32,0 0-36,1 0-35,0-1-40,0 0-39,2 1-43,-2-2-43,2 1-45,0 0-48</inkml:trace>
  <inkml:trace contextRef="#ctx0" brushRef="#br0" timeOffset="76">2196 2443 3744,'0'6'579,"-1"-1"-55,0 0-51,1 1-49,0 0-47,1-1-44,0 1-41,-1-1-39,1 1-36,0-1-34,2 7 93,0 0-104,0 0-84,1 3-63,4 26-132,-7-23 126,-1-9 39,0-1 45,-2 1 52,0-1 64,-2 1 70,0 0 80,-1-1 89,-2 0 99,-3 8-343,0 1 529,-5 14-743,6-9 271,-1 0-98,5-12-141,0 1-44,0 0-51,-2-1-57,2 0-64,-2 0-70</inkml:trace>
  <inkml:trace contextRef="#ctx0" brushRef="#br0" timeOffset="77">2193 2421 5056,'5'8'838,"-1"0"-102,1 1-96,-1 0-91,1-1-84,-2 1-78,1-1-73,0 1-66,0 0-58,0 0-56,0 1-51,1-1-44,0 2-42,0-1-43,2 3-52,5 5-94,1 0 1,-4-7 95,0-2 52,0-1 45,-1-1 41,1 0 45,1-1 51,-1 0 57,-5-3-189,3 2-70,3 2-13,-3-2 76,-2-2 58,0 0 74,-2-2-3,0 0 42,-1-1 45,0-1 51,0 0 55,-1-1 61,-1-1 64,0-1 70,1 29-577,-1 0 108,-9 56 369,7-64-368,-1 0-45,2-4-37,-2-1-35,2 0-41,-1 1-44,0-1-51,2 1-56,-2-1-60,1 0-66</inkml:trace>
  <inkml:trace contextRef="#ctx0" brushRef="#br0" timeOffset="78">7997 1923 8000,'-3'0'841,"1"0"-101,0 0-98,1 0-92,0 0-85,1 1-81,0-1-74,1 0-70,0 1-63,1-1-57,-1 0-53,1 0-47,0 0-41,1 0-35,3 1-141,14 0-754,-16-1 800,1 0 56,-1 0 76,-1 0 112,-2 0 3,0 0 37,-1 0 40,1-1 42,26-12-108,-7-4 111,-15 13-127,-1 0 1,-1-1 0,0 0 0,1 0-92,0-2 167,0 1-1,-1-1 1,0 0 0,1-6-167,-1 1 331,0 0 1,-1-7-332,1-12 358,-3 6-151,0 0-112,-1 8-114,2 0-84,-7 27-94,0 1 59,0 1 51,1-1 44,-4 10 55,2-3 61,-10 25 158,7-17-168,6-15-79,1 0-34,-1 1-41,-1-1-45,1 0-52,-1 0-58,1 0-65,-1 0-69,8-17 579,0-1-54,0 0-45,-1 1-40,1-2-29,1 0-35,6-18-93,-7 15 93,-1-2 95,0 6 11,-2 0 46,1-1 56,-1 1 61,-1 0 69,0 0 76,0 26-531,-1 2 48,-9 21 25,5-20 53,0 18-5,5-15-28,3-5-32,6-1-47,5-2-58,6-2-70,-12-14 7,-2-1 36,4-3-97,-3-3 108,-2-2 87,-3-9 70,-2-12 102,0 15-68,0 0-67,2 6-35,1 1-55,-2 4 7,0-3 81,0-3 60,-1-5 66,0 6-39,1 5-59,1 4-103,-1 2 16,1 2-40,-1 1 68,3 10-60,-1 1 71,0 4 55,-2 10 76,-5-2 21,-2-12-57,-1-4-47,-3-1-56,8-13 101,1-1 0,-1 0 0,1 0 0,-1 0 0,1 0 1,-1 0-1,1 0 0,0 0 0,0-1 0,0 1 0,0-1 1,1 0-15,-9-17 112,6 11-21,-1-2 35,-1-4 128,-1-1 111,4 10-134,-1-1 36,-1 0 40,0 0 42,-2 19-527,1 2 33,-4 16-52,-3 6 100,11-30 100,-1-1 0,1 0 1,-1 1-1,-1-1 0,1-1-3,1-1 10,0-1-1,0 0 0,0-1 0,0 1 1,0 0-1,0 0 0,-1-1 0,-2 2-9,3-2 11,-1 0 0,1 0 0,-1-1 0,0 1 0,1 0 0,-1-1 0,0 1 0,0-1-1,1 1 1,-1-1 0,0 0 0,0 0 0,0-1 0,0 1 0,1-1 0,-3 1-11,3 0-5,0-1 0,0 0-1,-1 1 1,2-1 0,-2 0 0,2 1 0,-3-2 5,-9-8-88,8 5 11,1-1 0,-1 1 1,-2-6 76,-2-2-87,-1 1 48,12 16-17,0-2 0,-1 1 0,2 0 0,-2 0 0,4 2 56,-1-3-40,-2 1 0,2 0 0,-1-1 0,0 0 1,1 0-1,0 0 0,0 0 0,-1 0 1,1 0-1,0-1 0,0 0 0,1 0 0,0 1 40,14 0-198,0-3-54,-5-2 29,-1-1-44,-1-1-51,0-3-58,-11 7 68,0 0 83,1 0 76,0 0 66,-1 0 59,1 0 50,0 0 42,-2 0 34,3-1 96,3-1 330,-3 1-279,-1 0-173,-1 1-62,1 0-76,0-1-91,-2 1 5,1 0-44,0 0-48,0 1-51,-1-2-54,1 2-59,0-2-61,-1 1-64,0 0-70,0 0-70,0-1-76,0 2-79,0-2-82,0 1-85,0 0-89,0-1-93</inkml:trace>
  <inkml:trace contextRef="#ctx0" brushRef="#br0" timeOffset="79">8025 1758 8896,'-6'5'847,"0"-1"-111,0 2-105,1 0-100,0 0-91,1 0-86,-1 0-79,2 1-72,0-2-89,0 1-39,-3 4-28,3-2-89,-1 2-53,-3 6-213,-8 19-455,10-24 564,0 0 72,-1-2 96,0 0 85,-1 0 101,0-2 116,5-5-436,1 1 44,-1-1 38,0-1 36,-1 3 45,-1 1 96,-2 1 109,-5 7 366,7-9-445,1-1-58,1 1-68,0-1-64,-1 0-75,2 1-87,0-2-97,-1 1-108,2 0-119,0-2 227,0 0-33,9-9 105,0 0 68,-2 0 62,0-2 56,-1 1 50,0-1 44,5-11 134,-4 5 43,10-34 501,-11 29-443,0 0-80,-3 10 243,-3 9-96,-3 4-92,0 5-84,-1 1-80,0 2-72,-1-2-68,3-2-60,-5 10-7,0-1 75,-3 2 55,-15 21 62,15-24-74,-2 3-87,6-8 5,0 0-38,1 0-45,-1 0-50,1 0-55,0 0-60,21-22 59,-4-2 62,-1-2 87,-1 0 112,-2 3 103,1 0 101,0 1 113,-3 7-99,0-1 34,-6 20-129,-7 20 195,4-21-215,0 0-35,2-1-46,1-1-62,2-1-74,4-2-89,2-1-100,5-3-115,1-7 137,0-2 53,-3-2 53,-1-1 52,-1-2 52,0 0 49,-1-1 50,0 0 49,-1 1 38,0 0 38,1 1 39,1-1 39,-9 14-77,0-1 1,1 1 0,-1-1-1,1 1 1,-1-1 0,0 1 0,-1 2-129,0 3 263,0 0-49,0 1-59,-1 0-96,2 0-116,0-5-23,1 0-36,0 0-40,0 0-43,0 0-45,2-1-47,0 1-51,1-1-53,0 0-56,1 0-58</inkml:trace>
  <inkml:trace contextRef="#ctx0" brushRef="#br0" timeOffset="80">8158 1978 5696,'-6'9'760,"1"-1"-102,1-1-188,-1 0-64,1 0-62,-1 0-61,0 0-56,0 0-56,-1-1-53,0-1-50,0 1-47,0-1-46,-2-1-44,1 0-40,-1-1-38,-1 0-36,-10-1-282</inkml:trace>
  <inkml:trace contextRef="#ctx0" brushRef="#br0" timeOffset="81">7893 2052 9472,'-1'0'540,"1"0"-34,-1 1 411,1-1-123,0 0-116,0 0-109,0 0-102,1 1-95,0 0-89,0-1-81,1 0-75,-1 1-67,2-1-61,-2 1-53,2-1-47,-1 1-41,0-1-32,4 2-249,5 0-656,-7-2 805,-1 1 64,0-1 76,-1 0 114,0 1 37,-2-1 40,1 0 44,1 0 46,-1 0 52,5-1-608,1 0 48,0 0 45,0 0 43,0-1 42,-2 0 38,2 1 38,0-2 34,4-2-23,2 0 117,-2 0 99,0-1 84,1 0 67,-2 2 52,0 2-390,1 1 71,0 1 58,-2 2 44,-8-1-49,-1-1 0,0 0 0,1 0 0,0 0-1,0 0 1,-1 1 0,1-1 0,0 0 0,-1 1 0,0-1 0,1 0 0,-1 1 0,1-1-1,0 1 1,-1-1 0,1 0 0,-1 1 0,0 0 0,1-1 0,-1 1 0,0-1-1,0 1-8,0 0 14,0 0-1,0 0 0,0 0 0,0 0 0,0 0 1,0 1-1,0-2 0,0 2 0,0-2 0,0 2 1,-1-2-1,0 2 0,1-1 0,-1 0 0,0 0 1,0 0-14,-9 2 483,-2 1-52,1-2-50,-2 0-46,1 0-43,-1-2-39,-11-2 148,6-2-165,2-3-60,-2-5-24,17 9-135,-2 1 0,1 0 1,0-1-1,0 0 0,1 0 1,-1 0-1,0 1 0,2-1 1,-2-1-18,-1-6 174,-1-2-51,2-1-49,0 0-49,3 1-47,2 1-47,3 2-45,3 4-45,4 10 2,-3 2 46,3 4 26,2 8 17,-12-14 50,0 1-1,0 0 1,-1 0 0,1 0-1,-2 2 19,3 18-159,-4-22 146,-1 0-46,-2 0-57,0-2-65,0 1-75,-1 0-84,-1 0-95,0 0-103,1-1-98,0 0-116,0 1-126,2-1 389,1-1-34</inkml:trace>
  <inkml:trace contextRef="#ctx0" brushRef="#br0" timeOffset="82">9431 1518 6976,'1'-2'1059,"-1"0"-123,0 0-117,1 1-108,-1 1-104,1 0-96,0 0-90,-1 0-83,1 1-77,-1 1-70,1-1-63,-1 0-57,0 1-51,0 0-43,1 3-128,-1 0-99,1 8-407,-1-10 514,0 1 61,0-1 88,0-1 43,0-1 36,-1 0 37,1 1 43,0-2 46,0 1 48,-4 31 19,0 0-55,1 1-48,0-1-43,1 7-21,0 0-44,0 8-27,-1 23-29,1 5-2,-1-25 31,1-8 32,-1 0 50,-2-42 336,1-2-56,0 0-52,1-2-48,1 0-45,0-1-39,-2-7 112,3 2-148,1 0-55,-1-3-24,1-4 9,0 7-10,4-85 192,9 0-103,-2 48-114,1 1-77,3 0-8,2 1-34,-12 36 56,0 0-40,2-1-42,1 2-40,1 2-40,0 5-41,-9 1 172,0 0 1,1 0 0,0 0-1,-1 0 1,1 0 0,0 1-1,-1-1 1,1 0 0,-1 1-1,0-1 1,1 0-1,-1 0 1,1 1 0,0 0 16,6 10-269,9 31-6,-4 2 109,-6-11 99,-1 0 39,-2 1 52,-3 0-24,0 4 57,-4 0-1,-4 19-56,-1-13-23,-2-2-67,10-41 84,1 0 0,0-1 0,-1 1 1,0-1-1,0 0 0,1 0 1,-1 1-1,0-1 0,1 1 1,-1-1-1,0 0 0,0 0 0,1 0 1,-1 0-1,0 0 6,1 0 0,-1 0 0,0 0 0,1 0 0,-1 0 0,0 0 0,1 0 1,0 0-1,0 0 0,-1-1 0,0 1 0,1 0 0,-1-1 0,1 1 0,-1 0 0,1 0 0,-1 0 0,1-1 0,-6-7 48,-1-7 70,5 6-33,0 0 0,0 0 0,2-2-85,-1 1 44,2 2-40,2-13 43,2-17-11,-2 19-34,6-19-2,-5 30 3,-1-1 0,0 1 0,1 0 0,0-1 0,3 0-3,-4 4 12,1 1 0,0-1 0,0 1 0,0 0 0,3-2-12,-5 20-352,1 0 69,-3-1 61,2 1 54,-2 0 49,0-1 40,-1 15 17,-9 52 139,8-63-94,-1 1-38,-2 1 26,3-10 66,-1 0 0,0 0 0,0 0 0,-3 2-37,-4 4 1,-2-3-90,4-6-2,1-2-37,-2 0-43,0-2-46,9-9 189,0 1 0,1 0 0,0 0 1,2-7 27,0 4-13,0-1 0,6-7 13,6-8 39,17-21-39,-13 17-8,0 2-46,-18 24-57,1-1 78,0-3 62,1 1 44,4-14 247,-3 13-217,-2 3-72,1 2-70,0 2-92,-1 4-111,0 5-38,1 15-302,-3-14 367,0 3 46,0-8 136,-2 0 43,0-1 49,0-1 55,-2-2 64,1 0 68,1-12 317,0-1-79,0 0-73,1 0-68,-1 0-62,1 0-55,0 0-51,1 0-45,-1-10 12,1 1-92,1-10-114,4-9 64,-4 24 19,3 1 37,-4 10 30,0 1-60,0 1-49,0 0-39,0 2-28,0 3-15,-1 10-111,-1 11 29,0 20-102,-1-21 185,0 0 35,-1-1 39,-1 0 45,-3 0 49,0-1 56,-2-29 326,3 0-120,2-3-103,1 1-87,3 0-79,0 1-37,0-3-33,1-6-51,-2-14-46,2 23 110,-3 0 34,-1-8-49,1-1 54,-3-9 92,3 15 7,-1 1 0,-2-5-138,4 12 41,0 0 1,-1 0 0,1 0 0,-2 0 0,1 1 0,-2-2-42,2 3 14,0 0 1,0 1-1,0-1 1,-1 1-1,1-1 0,-1 1-14,3 1-25,0 1 0,0 0 0,1 0 0,-1 0 0,0 0 0,0 0 0,0 0-1,0 0 1,0 0 0,0 0 0,0 0 0,0 0 0,0 0 0,1 0 0,-1 0 0,0 1-1,0-1 1,0 1 0,0-1 25,0 0-33,0 1 0,0 0 0,-1-1 1,2 1-1,-1 1 0,0-2 0,0 1 0,0 0 0,1 0 0,0 0 0,-1 0 0,0 1 33,-6 17-300,3 3 106,0-2 119,-1-5 109,-2-5 125,7-10-153,0 0 0,0 0-1,0 0 1,-1 0 0,1 0-1,0 0 1,0 0 0,0 0-1,-1 0 1,1 0 0,0 1-1,0-1 1,0 0 0,-1 0-1,1 0 1,0 0 0,0 0-1,-1 0 1,1 0 0,0 0-1,0 0 1,-1 0 0,1 0 0,0 0-1,0 0 1,0 0 0,0 0-1,0-1 1,0 1 0,0 0-1,-1 0-5,0 0 27,0-2-1,0 2 1,1-2 0,-1 2-1,0-2 1,1 1-1,-1 0 1,0 0 0,1-1-1,-1 2 1,1-2-1,0 1 1,0-1-27,-3-10 142,1-1-39,2 2-53,0 4-67,3-24 84,-2-1-78,0 7-43,0 1-35,0 16 23,1 0 0,-1-1 0,1 1-1,1-3 67,1 28-152,0 0-41,-3 2-518,1 14 711,-3-2-427,0-9 183,-1-5 81,0 1 50,1 0 60,0 0 73,-1 0 86,1 0 97,5-24 2,-2-1-34,4-6 80,-1 0-104,0 0-81,1-6-70,7-11-92,-7 17 85,1 0 54,1 0 81,-2 21-408,-3 0 40,0 2 37,-3 0 34,-3 12-82,-2 0 100,-1 3 65,4-14 26,1-1-46,-7 23-381,4-18 312,1-7 107,1 1 36,-1 0 49,-1-1 62,0 1 75,0 0 84,2-19 202,-1 0-74,1 0-67,1 1-63,0 0-55,0-1-51,0 0-43,1 0-39,0-1-32,0-1-36,3-44-258,-2 37 248,0-2 106,-1 11 18,1 0 43,-1 0 50,0-1 56,0 2-86,3-2-62,0-1-56,2 2-51,1 2-48,2 6-41,-7 2 90,0 0-1,0 0 1,1 0 0,-1 1 0,0-1 0,-1 1 0,2-1-1,-1 1 1,0-1 0,0 1 0,-1-1 0,1 1 0,0 0 0,0-1-1,0 1 1,-1 0 0,1 0 0,0 0 0,0 0 0,-1-1 0,1 2 15,5 8-58,0 1 1,0-1-1,-2 1 58,2 4-49,-1-1 0,-2 2 0,1 6 49,0 7-167,-1 11 167,-1 6-206,-2-20 34,0 1-51,-11-39 516,1-1-47,2-1-43,2 0-38,3 7-88,1 0 0,-1-1-1,3 0-76,-3-24 126,4 22-107,0 1 1,0-1-1,1 1-19,1 0 4,0 0 1,0 0-1,0 1 0,2-1 1,3-6-5,8-6 33,-15 21-36,1-2 1,-1 1 0,0 1-1,0-1 1,0 1 0,1-1-1,-2 1 1,2-1 0,0 0 2,-1 1-4,-1 0 0,1 0 0,0 0 0,-1 0 0,1 0 0,0 0 0,0 0 0,-1 0 0,0 0 1,1 0-1,0 0 0,0 0 0,-1 0 0,1 1 0,0-1 4,0 1-12,1-1-1,-1 2 1,0-2 0,0 1 0,1 1-1,-1-2 1,-1 2 0,2-1-1,-1 0 1,0 0 0,0 1 0,-1-1-1,1 0 1,0 1 12,2 5-56,1 1 0,-2 0-1,1 4 57,2 10 2,-2-9 97,4 19-177,-4-5 81,-2 21-3,-1-25-55,0 1-71,-10-33 181,8 7-31,0-1 1,1 1-1,-1-1 1,1 0-1,0 0 1,0 1-1,0-1 1,0 1 0,1-1-1,-1-1-24,0-7 49,3 0-61,2 2-86,2 3-109,0 15 37,-1 1 63,0-1 54,-1 2 44,1 8 80,-3-8 37,-1 0 1,0 0 0,-1 1-109,0 4 76,-2 1-70,0 0-99,1-9 0,-1 1-36,0 1-107,-1 0-79,1 2-89,-1-3-98,3-17 620,1-1-105,1 1-68,4-15-233,-2 14 204,-2 2 75,2 0 66,-1 0 82,0 0 101,1 0 118,-2 4-129,0 0 37,-1 0 37,1-1 42,0 1 42,0-1 46,-2 4-294,3 16-428,-3-7 92,1-2-1,-2 1 1,1 0 0,-1 1 197,-3 5-224,0 0 80,0 0 109,2-7 68,-1-1 40,3-16 144,1-1-38,1-10 78,0-5-85,2-13-72,0 10-47,-3 10 19,1 3 31,-1 1 56,-2 11 47,1 1-48,0-1-44,2 0-39,1-4-23,2 2-98,-4 6 37,-1-1 0,1 1-1,-1-1 1,0 1 0,0 0-1,0 0 1,1-1 0,-1 1-1,1 0 1,0-1 0,-1 1-1,1 0 1,-1 0 0,1-1-1,-1 1 1,0 0 0,1 0-1,-1 0 1,1 0 0,0 0-1,-1 0 1,1 0 0,-1 0-1,0 0 1,1 0 9,0 0-7,-1 0-1,1 0 1,-1 1-1,1-1 1,-1 1-1,1-1 1,-1 0-1,0 1 1,0-1-1,0 0 1,1 0-1,-1 1 1,1-1-1,-1 1 1,0-1-1,0 0 1,1 0 7,2 9-40,2 25-122,-3 3 41,-5-2 42,-3 1 41,-4-1 39,-3-2 40,-5 0 39,-2-3 38,15-33 9,2-2-39,3-11 9,9-23 36,-5 24 30,-2 3-102,-1 3-70,-2 5-34,0 3-39,0 3-46,-2 4-55,-9 11-94,-2-2 87,-3-1 75,-2-1 62,12-9 57,1-1 1,-2 1-1,-3 1-4,5-3 20,0 0 1,0-1-1,0 1 0,-1-1 1,1 0-1,0 0 1,-3 0-21,-2-11 263,4-2-79,3-1-65,3-1-53,4-11-37,6-13-53,-4 18 32,-1 1 50,-3 14-3,0-1-33,0-3-39,3-14-103,-3 16 113,1 0 38,0 0 64,0 0 79,1 0 100,0 0 115,-1 12-472,-2 1-1,2-1 0,-1 0 0,0 3 84,-1 0-112,0 0 0,-1 0 0,0 1-1,-1 3 113,-5 13-369,-1-2 0,-3 5 369,0-1-301,5-50 252,2-2 39,4 0 42,1-1 45,1-3 67,-3 1 63,-4 1 69,3 23-190,1 0 1,-1 0 0,0 0-1,-2-4-86,0 11-88,1 2 0,0-2 0,0 1-1,1 0 1,-2 0 0,1 2 88,0 0-83,2-1 1,-1 0-1,0 0 0,1 1 1,0-1 82,-1 29-300,4 0 110,0-12 124,-2 0 44,-1 0 42,-4 0 41,5-21-63,-10 61-22,2 3 78,6-39 11,1 1 0,1-1 1,4 19-66,-3-46 120,0 0-121,0 0-108,0 0-90,0 0-137,1-1-80,0 1-5,2-2-617</inkml:trace>
  <inkml:trace contextRef="#ctx0" brushRef="#br0" timeOffset="83">6651 1753 4160,'-1'0'901,"1"1"-60,-1 0-57,1 0-56,0 0-54,-1 0-52,1 0-50,0 0-49,0 1-46,0-1-44,-1 1-43,1 0-40,0-1-40,0 0-36,0 2-36,0-1-33,0 0 97,0 2-98,0 0-84,-1 0-73,1 0-69,-1 0-65,-2 7-351,0-7 249,1-2 134,0 0 38,-1 0 70,0-1 104,1-1 69,-2 0 101,1-1 111,-1 1 126,-9-14-92,3-1-89,2-1-77,3-2-68,0-10 33,3 6-132,1 1-35,-1-18 56,-2 15-25,0 20-153,3 4-31,4 9-111,10 21-214,-10-22 304,0-3 37,3 10-379,3 1 40,-3-2 90,1-1 44,-2 1 48,-2-1 55,-1 1 60,-3 0 67,-3 0 73,-4-1 78,3-26-235,1 1 44,-1-1 41,1 0 35,0-3 45,0 0 35,-6-34 344,2-1 16,3 16-258,2 7-155,2 13-82,-1 1-41,0-10 417,-1-1-40,1-1-62,1 0-78,1 1-92,1 0-108,2 13-30,-1 0-33,1 0-35,1 1-36,0 1-38,2-1-41,1 8 155,-1 1 66,3 1 83,-1 3 75,-7-1-105,1-1 1,-1 1-1,1 0 0,-2 0 0,1 0 0,1 0 0,-1 0 0,0 0 0,-1 0 0,1 0 0,1 1-30,1 4 82,0 1-34,8 26-30,-3 1 47,-1 7 60,-1 21 123,-7 42 179,-1-70-320,0 0-36,0 3-45,1-35-32,1-2-1,-2 2 1,1-2-1,0 2 1,0-2-1,0 2 1,-1-2-1,1 1 1,0 1-1,-2-2 7,2 1-9,1-1 0,-1 1 0,-1-1 1,1 0-1,0 0 0,0 1 0,0-1 0,-1 0 0,1 0 0,1 0 0,-2 0 0,0 0 9,0 0-19,-1-1-1,2 1 1,-2-1 0,1 0 0,0 1 0,0-1 0,0 0-1,-1 0 1,2 0 0,-2 0 0,2-1 0,-1 1 0,0 0-1,0-2 20,-1 1-34,-1-2 1,1 1-1,0-1 0,0 1 0,0-1 34,-5-13-70,3 3 51,5 0 47,-5-19-87,2 1 55,1-1 46,-1 0 38,2-27 135,3-4 406,4-11-621,-3-2 125,0 16-55,-2 40-61,5-18-9,-3 29-21,0-1 0,0 0-1,1 1 1,2-3 21,10-11-89,4 1-37,-11 15 53,-2-1 113,0-3 109,-1-7 155,-4 8-169,0 2-45,-2 2-67,0 1-39,0 1-33,0 0-35,-1 1-41,0-1-45,-1 8 156,1-1-1,-1 1 1,0-1-1,2 1 0,-1 0 1,-1 0-1,1-1 1,0 0-1,1 1 0,0 2 15,-2 31-179,1-4 62,-2-18 96,-3-2 36,-4-22 253,3-2-46,2 0-39,2-1-34,2-12 63,1-2-81,2 16-78,-2 1 0,0-2 0,0 2-1,-3-9-52,3 2-118,2 2 98,2-1 77,1 0 58,-2 7 9,-1-1 1,1 0 0,-2 0 0,1 0-125,-4-13 171,2 20-244,0-1 61,-1-2 48,0 0 35,-1-11 223,2 13-191,0 2-57,-1 3-53,1 3-68,0 3-84,1 47-226,-1-2 123,1-15 142,0-1 46,0 1 40,0-1 35,2 51 110,5 46 204,-5-95-397,-2-1 38,-5 37 50,-5-9 74,2-30 8,-2-1 0,-2 0 0,-7 11-88,15-42-203,0 1 44,0 0 39,0 0 39,-2 3 20,1 2 119,0 0 138,1 2 103,-1-2 28,0 13 489,3-14-555,0 0-42,1 0-57,0 1-72,0-4-79,-1 0-43,1 1-49,1-1-53,-1 0-22,0-1-43,0 1-45,0-1-49,0 1-50,0-1-54,0 0-57,0 0-58,0 0 62,0-1-40,1 0-41,-1 0-42,0 1-45,0-1-45,0 0-47,0 0-48</inkml:trace>
  <inkml:trace contextRef="#ctx0" brushRef="#br0" timeOffset="84">9477 2167 4320,'5'-1'529,"1"0"-80,0 0-74,-1 0-65,0 0-77,1 1-43,5-2 85,1 0-76,6-2 1,-9 1-72,0 1 65,-4-1-11,0 1 53,-1 0 9,0 0 51,-1-1 55,1 1 63,5-7-345,1 0-92,6-7-68,-7 6 87,-5 2 59,-1 1 64,-1-2 79,-3 1 95,-3 11-211,1 0 0,0 1 1,0-1-1,-1 1 0,2 0 0,-1 0 1,-1 2-82,-7 11 245,-2-3-64,12-13-173,0 0 0,0 0 0,-1-1 0,1 2 1,0-2-1,-1 1 0,0-1 0,1 1 0,-1-1 0,0 1-8,-9 0-7,-2-3-38,19-5 25,3 1-49,16-1-101,-15 4 132,0 0 34,-1-1 45,-1 0 59,-5 2-90,-1-1 1,1 1-1,-1 0 0,1-1 1,-2 1-1,2 0 1,-1-1-1,-1 1 1,1-1-1,-1-1-10,3-5 33,-1 2 1,1-10-34,-3 12 15,1 0-1,-1-1 1,1 1-1,0 0 1,0 0-1,1 0 1,0 0 0,1-1-15,-1-4-69,-1-10 81,-1 15 18,0 18-35,0 1 91,-1 1-48,-1-8-40,1 0 0,-2 0 0,1 1 0,-2 4 2,-6 6 29,-4-2 93,1-7 39,-2-2 83,19-28-199,4-12 160,-2 7-32,-2 8-105,-1 3-64,-1 1-65,-1 2-51,-1 0-66,0 0-76,-1 0-84,1 12 337,0 1 1,0-1 0,-1 1 0,2-1 0,-1 0 0,0 0-1,0 1 1,-1 0 0,1-1 0,0 0 0,0 1-1,0 0 1,0 0 0,-1-1 0,1 1 0,-1 0 0,1-1 0,1 2 7,-1 1 1,0-1 0,1 0 0,-1 0 0,-1 1 0,1-1 0,0 0-8,0 1 11,0-1 0,-1 0 0,1 1 0,-1-1 0,0 0 0,0 1 0,-1 0-11,1-2 3,0-1 1,0 1-1,0 0 1,-1 0-1,1 0 1,0-1-1,-1 1 1,1 0-1,-1 0 1,1-1-1,-1 1 1,1 0-1,0-1 1,-1 0-1,0 1 1,1 0-1,-1-1 1,0 1-4,2-11-48,-4-8 94,2 15-32,0 0 1,0 0-1,1 0 1,0-1-1,0-1-14,0 5-2,0 0 1,0 0-1,0 0 0,0-1 0,0 1 1,0 0-1,0-1 0,0 1 0,0 0 0,0 0 1,1 0-1,-1 0 0,0 0 0,0-1 1,0 1-1,1 0 0,-1 0 0,0 0 1,0-1-1,0 1 0,1 0 0,-1 0 0,0 0 1,1 0-1,-1 0 0,0 0 2,1 0-10,-1 0 0,1 0 0,-1 0-1,1 0 1,0 0 0,0 0 0,-1 0 0,0 0 0,1 0-1,0 0 1,-1 1 0,1-1 0,0 0 0,-1 1 0,1-1 10,0 20-65,-2-1 85,-4 0 66,-1-1 48,2-10-16,-1 1-1,0-1 1,0 0-1,-7 6-117,-6 5 172,2-3-77,-1-3-63,-2 1-81,0-1-100,0-1-119,9-6 85,0 0-37,0-1-39,0 0-41,1 1-43,-1-2-46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8-13T22:32:41.130"/>
    </inkml:context>
    <inkml:brush xml:id="br0">
      <inkml:brushProperty name="width" value="0.1" units="cm"/>
      <inkml:brushProperty name="height" value="0.1" units="cm"/>
      <inkml:brushProperty name="color" value="#AFABAB"/>
    </inkml:brush>
  </inkml:definitions>
  <inkml:trace contextRef="#ctx0" brushRef="#br0">771 96 10368,'-3'1'678,"0"0"-49,0-1-49,1 0-47,-1 0-44,0 0-44,0 0-41,0 0-40,0 0-38,0-1-36,-3 0 188,0 0-123,0-1-110,2 1-133,0 0-40,-4 0-32,-1 0-131,-3 2-198,2 4 4,4 2 201,3 1 133,1-3 28,1 0 41,-8 50-263,5 2 56,3 1 55,6-1 55,6-1 52,6-2 52,-11-40-37,1 1 0,4 6-88,-3-9 113,0 0 0,9 9-113,17 1 300,1-8-38,-26-11-201,-1-2 0,1 1 1,0-1-1,-1 0 0,1-1 0,0 0 1,2 0-62,0-1 70,-1-1 0,0 0 0,0 0 0,6-3-70,-2 0 75,-1 0-1,0-2 1,0 1 0,-1-1-1,5-4-74,0-1 120,-1-1 0,-1 0 0,0-1-1,8-11-119,-8 7 203,0 0-1,2-7-202,14-29 426,-24 38-159,0 0-1,1-7-266,-2 5 167,-2-1 39,1-19 306,-7-9 232,1 36-497,-1 1 0,-1-1 0,1 1-1,-2 0 1,-1-5-247,1 7 242,1 1-1,-2-1 0,-2-4-241,-10-8 444,1 5-110,-2 2-41,2 5-88,-3 1-41,-1 3-44,-1 2-51,-16 0-70,-52 2 119,62 1-139,0 0-66,5 0-53,0 2-75,-1-1-87,1 1-102,0 1-113,11-2 211,0 0-33,0 0-34,0 1-38,0-1-38,0 1-40</inkml:trace>
  <inkml:trace contextRef="#ctx0" brushRef="#br0" timeOffset="1">953 688 2240,'-3'-2'1214,"0"-1"-52,0 0-51,-1 1-53,0 0-50,0 1-51,-1-1-50,1 1-49,-1 0-50,1 1-49,-1-1-48,0 1-48,0 0-48,1 1-46,-1 0-47,1 0-46,-1 0-46,1 1-45,0 0-45,0 0-44,1 1-44,0 0-43,0 0-44,0 0-42,1 1-42,0 0-42,0 1-41,1 0-41,1 0-40,0 0-40,0 1-39,2 0-40,1 25-15,1-1 69,-1 0 64,1 1 56,0-1 49,0 0 42,3 31 162,12 86 551,-11-84-494,-4-28-174,-1 0-49,1 0-59,-1 0-70,0-5-50,0-1-63,-1 1-68,0-1-76,0 1-81,0-1-89,-1 1-93,0-1-100</inkml:trace>
  <inkml:trace contextRef="#ctx0" brushRef="#br0" timeOffset="2">942 1638 7360,'-7'3'820,"0"0"-70,1 1-65,0 1-64,1-1-62,0 1-57,0 0-56,1 0-54,0 1-49,0 0-48,0 0-45,1 0-42,0 0-40,1 1-36,-3 7 31,3-6-121,0 1-38,-2 9-87,2-1-77,-2 33-458,3-29 398,1-9 140,-1-1 39,1 0 48,-1 0 56,0 0 66,0-1 73,-1 1 83,1-2 91,-4 15-411,2 0 66,0 0 59,0 0 49,0 10 126,1 0 59,-2 76 877,4-62-757,-1-11-183,1 1-113,-1-19-126,1-1-40,-1 1-44,0 0-48,0 0-51,0-1-55,0 1-60,-1 0-62,0-1-68,0 1-70,-1 0-74,0-1-79,-1-21-1547</inkml:trace>
  <inkml:trace contextRef="#ctx0" brushRef="#br0" timeOffset="3">1094 1631 5568,'-1'0'368,"0"-1"-39,0 1-39,0-1-36,-2 0 154,1-1-121,-1 0-105,1-1-89,0 1-74,-1-1-58,0-1-77,-3-6-235,4 7 268,0 0 58,0 0 94,1 0 95,-1 1 117,2 1-90,-1 0 37,1 1 39,-1-1 42,1 1 43,0 0 48,0-1 48,-1 1 52,1 1 55,0-1 55,0 1 60,1-1 62,5 23-385,0-1-35,5 22 213,1 0-121,-1 1-106,-1-8-119,-1 1-57,0-1-49,0 1-40,8 36-54,18 99-154,-25-120 177,0 1 67,-1 0 93,-1 1 118,-4-28-89,0 1 38,0-1 42,0 1 43,-3-21-377,-1 0 54,4 16 109,-2-13-118,0-6-33,-1 1-36,0 0-45,1 0-52,0 0-89,0 1-83,0-1-93,0 0-103,1 0-111,0 0-124,-1-3 345,-1 1-34,1-1-36,0 0-37</inkml:trace>
  <inkml:trace contextRef="#ctx0" brushRef="#br0" timeOffset="4">819 751 9376,'-4'4'770,"0"-1"-80,-1 0-75,1 0-71,-1 0-69,0 0-63,0-1-61,0 1-56,0-1-52,0 0-48,-1 0-45,1 0-41,0 0-36,-1 0-33,-5 2-43,-3 0-118,-18 9-334,22-8 361,1 0 60,2-1 61,1 0 51,0 1 60,0 0 68,-24 17-170,0 1 45,1 0 40,0 0 38,-14 13 138,1 0 60,-41 38 479,-30 34 429,66-62-756,-6 7-8,1 0-100,50-51-389,-5 4 156,1 0-37,0 0-40,0 1-39,0-1-43,0 1-44,-1-1-45,1 0-48,0 1-48,1 0-51,-1-1-53,0 1-54,0 0-55,1-1-59,-1 1-58,1 0-61,7-10-83,-1 0 101,2-1-17,0-1-186,-1 3 453</inkml:trace>
  <inkml:trace contextRef="#ctx0" brushRef="#br0" timeOffset="5">142 1409 6720,'0'-3'588,"0"0"-71,0 1-67,0-1-62,0 1-114,0 0-37,0-3 137,0 0-117,0 1-97,0 0-81,0-1-56,-1-11-144,1 12 115,-1-3 76,1 4 16,0 0 43,-1 0 53,1 0 57,-1 0 66,1 0 72,-1 0 79,0 0 86,1 0 93,-1 0 100,0 32-36,0 1-60,0 0-58,1 0-56,0-1-52,0 1-50,1 0-48,-1 0-45,2 15 88,0-1-85,0 1-78,1 0-67,1-1-58,0 1-50,5 44-32,14 86-147,-12-101 86,-2-21 49,1 0 57,1 5 94,1 1 110,-6-30-100,0 0 34,0 0 40,1 0 39,-6-21-458,1 0 39,0 0 37,0 0 33,1 9 47,1-1 88,-1 1 69,6 23 295,-6-26-330,0-2-58,0 0-43,0 0-56,0 0-65,-1-2-43,1-1-60,0 1-65,0 0-72,0-1-78,0 1-86,0 0-89,0-1-99,-4-12-47,1 0 84,-1-1 75,0 1 65,-1 0-29,1-1 63,-1 0-36,0-3-193,-1 1-27,1 1 184</inkml:trace>
  <inkml:trace contextRef="#ctx0" brushRef="#br0" timeOffset="6">901 732 6976,'-1'4'739,"0"0"-55,0 0-54,1 1-51,-1-1-50,1 0-48,0 0-46,1 1-44,-1-1-43,1 0-40,-1 0-40,1 1-36,0-1-36,0 0-33,2 5 69,-1-2-127,1-1-65,0 1-57,0 0-50,1 1-68,0 1-48,1 1-82,4 5-179,1 4-117,-3-5 283,-2-3 150,-2-6 110,-1 1 34,2 3 100,-3-4-12,1-1 34,-1 1 35,0-1 38,0 1 41,0 0 42,18 23-445,0 1 60,0 0 52,0 0 46,19 28 116,-15-22 0,76 98 457,-66-93-458,2-2-73,1-1-96,-18-19-21,1 0-34,8 4-92,0 0-72,0-1-81,2-1-88,-14-19-685</inkml:trace>
  <inkml:trace contextRef="#ctx0" brushRef="#br0" timeOffset="7">923 973 5568,'-2'-2'998,"0"1"-101,1-1-97,0 2-92,0-1-87,1 1-82,0 0-77,1 1-72,-1-1-67,1 1-63,1 0-56,-1 1-53,1-1-47,0 1-42,2 1-47,-1 0-69,0 0-37,10 11-483,-9-9 465,-3-3 105,0 0 49,-1 0 56,0 0 67,6 17-1,-1 0 0,0 2-167,3 38 301,-4 1-38,-3 0-39,0-5-55,2 0-37,4-1-39,5-1-41,-10-45-176,0 0 54,0 1 47,-1 0 43,0 1 37,0 0 33,-2 9 169,-3-5 16,3-13-238,1 1 1,-1-1-1,0 1 0,0-1 0,0 0 0,1 1 0,-1-1 1,-1 0-1,1 0 0,0 0 0,0 0 0,0 0 0,0 0 1,-1 0-1,1 0 0,-1 0 0,1-1 0,0 1 0,-2 0-37,0 0 42,1-1 0,-1 1 0,1-1 0,-1 0 0,0 0 0,1 0 0,-1 0 0,0 0 0,1 0-42,-2 1-10,1 1 0,0-1 1,-1 0-1,1 1 1,0-1-1,-1-1 1,1 1-1,-1 0 0,0-1 10,1 0-5,0 0 0,0 0 0,0 0 0,0-1 0,0 1 0,0-1 0,0 0 0,0 1-1,0-1 1,0-1 5,1 1-1,-1 0 0,1 0-1,0-1 1,0 1 0,-1-1-1,1 0 1,0 0 0,1 1-1,-1-1 1,0 0 0,-1-2 1,1 1 2,1 0 1,-1 0-1,1 0 0,0 0 1,-1-1-1,1 1 0,1 0 1,-1 0-1,0-1 1,1-2-3,-8-67 89,2 15 102,2 1 0,3-9-191,2 45 49,1 0-1,1 0 1,1-4-49,8-18 31,5 2-39,-10 23-1,-6 15 20,-1-1-1,1 1 1,-1-1-1,0 0 1,0 1-1,0-2-10,-2-4 48,1 0-1,-1 1 1,-3-8-48,-2-5 9,4 1-87,0 22 80,0-1 0,1 1 0,-1-1 0,1 1 0,-1 0 1,1 0-1,-1 1-2,0 1-5,0-1 0,1 1 0,-1 0 1,1 0-1,0 0 0,0 0 0,-1 2 5,-2 10-26,0-1-1,1 1 0,0 6 27,-1 2 1,-1-1 33,-10 42-89,8-27 66,2 0 1,2 0-1,1 2-11,3 8-27,3 1-53,-2-43 76,0-1 1,0 0 0,0 0-1,1 1 1,0-1 0,0 0 0,0 0-1,1-1 1,-1 1 0,1 0-1,0-1 1,1 1 0,-1-1 0,1 0-1,0 0 1,0-1 0,0 1-1,0-1 1,0 0 0,1 0 0,0 0-1,0 0 4,2 0 1,-1 0-1,0-1 1,1 1-1,0-1 1,-1-1-1,1 1 1,0-1-1,0 0 1,0-1-1,0 0 1,0 0-1,0 0 1,0-1 0,0 0-1,-1 0 1,8-2-1,-11 3 3,0 0 0,1 0 0,-1 0 0,0-1 1,0 1-1,1-1 0,-1 0 0,0 0 0,0 0 1,0 0-1,0-1 0,0 1 0,0-1 0,0 1 1,0-1-1,-1 0 0,1 0 0,-1-1 1,1 1-1,-1 0 0,0-1 0,0 1-3,0-1 7,-1 1 0,1 0 0,-1-1 0,0 1 0,0 0 0,0-1 0,-1 1-1,1-1 1,-1 1 0,1-1 0,-1 0 0,0-1-7,0 1 12,0 0 1,0-1-1,-1 1 0,1 0 0,-1 0 0,0 0 1,0 0-1,0 0 0,0 0 0,-1 0 1,-1-2-13,-4-14 5,1 1 0,-3-18-5,0-16-90,1-10 90,-4-21-38,1 28 72,0 21 24,-2 1 35,-4 2 41,-3 0 49,13 18-151,1 1 1,1-1-1,-3-12-32,-9-19 2,15 38-8,-1 1 0,0-1 0,0 1 0,-1 0 0,1 0 1,-3-2 5,-4 51-35,3 0 1,1 1 0,2 8 34,2-11-6,3 0-1,1 0 1,2 0-1,1 0 1,3-1 0,1 0-1,2 0 1,2-1 0,11 20 6,-24-58-180,1 0 51,0 0 41,0 0 43,1 2 60,0 1 122,3 6 331,-3-7-367,-1-2-83,1 1-72,-1 0-86,1 0-104,-1-1-2,0 0-68,0 0-72,0 0-79,1 0-85,-1 0-91,0 0-96,1 0-103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8-13T22:37:05.228"/>
    </inkml:context>
    <inkml:brush xml:id="br0">
      <inkml:brushProperty name="width" value="0.1" units="cm"/>
      <inkml:brushProperty name="height" value="0.1" units="cm"/>
      <inkml:brushProperty name="color" value="#AFABAB"/>
      <inkml:brushProperty name="transparency" value="94"/>
    </inkml:brush>
  </inkml:definitions>
  <inkml:trace contextRef="#ctx0" brushRef="#br0">10013 1569 7104,'-3'5'745,"-2"-2"-64,1 2-61,0-1-57,-1-1-56,1 1-53,-1 0-50,0 0-47,-3 1 95,1 0-92,-1 0-83,0 0-73,0-1-65,0 0-55,0-1-47,0-1-38,-6 2-55,10-3 14,-1-1 0,0 0 0,0 1 0,0-2 0,-1 1 42,-5-2-33,-2-3 73,7 2 26,0 0 38,0-2 42,0 0 48,0-1 54,1-1 58,-1 1-300,1-2 0,1 1 0,-1-1-6,1 0 33,0-1 0,-3-6-33,4 5 42,0 0 0,0 0 0,1-2-42,0 0 61,0 0 0,1 0 0,1 0 0,0-7-61,0 7 57,1-1 1,1 0-1,0 0 0,0 1 0,2 0 0,-1 0 0,4-10-57,-2 12 45,-1-1-1,2-1-44,-1 3 24,1 1 1,2-4-25,-4 4-16,-1 1 0,2 1 1,-1-1-1,0 2 0,1-2 1,1 2-1,-1-1 0,0 1 1,1 0-1,0 0 0,0 1 1,6-3 15,-6 3-12,1 1 1,0 0-1,0 0 1,0 2-1,1-1 1,-1 0-1,4 1 12,-4 0-1,1 1-1,-1 0 0,0 1 0,4 0 2,-5 1 10,0-1 0,1 1 0,-1 0 1,6 4-11,-6-3 19,0 0 1,-1 1 0,0 0-1,0 0 1,2 2-20,-2-1 34,0 0-1,-1 1 1,0 0 0,1-1 0,1 5-34,1 6-3,-5-11 15,-1-1 0,0 1 0,0 0 0,0 0 0,0-1 0,-1 1 0,0 3-12,0 7-15,-3 3-93,2-8 4,-1-2-42,-1 1-48,0 0-52,-1 0-60,1-1-64</inkml:trace>
  <inkml:trace contextRef="#ctx0" brushRef="#br0" timeOffset="1">9919 1714 5568,'-7'9'594,"1"1"-42,0 0-41,0 0-39,2 1-37,-1-1-37,0 1-34,2-1-33,-4 12 238,2 1-115,1 0-101,1 1-90,2-6-109,-1 2-44,2 19 6,1-4-97,3 48-83,-2-58 68,0 0 36,-1 0 50,-1-1 65,1-18-283,-1 1 53,0 3 47,1 1 76,-1-1 49,2 13 187,1-9-171,-2-5-103,1-1-60,0 0-75,0 0-89,1 0-105,0 0-118,-1-4 169,0-1-34,0 1-38,0-1-38</inkml:trace>
  <inkml:trace contextRef="#ctx0" brushRef="#br0" timeOffset="2">9917 1679 7232,'-1'1'447,"0"0"-39,0 0-36,1 1-35,0 0 237,0 0-124,0 0-112,2 1-100,-1-1-90,0 1-76,1-1-63,-1 0-37,3 2-111,9 7-535,-9-8 525,-1 1 105,-1-3 74,-1 1 42,1-1 47,-1 0 53,24 34-288,-1-1 82,-1 1 105,-12-17 12,-1 0 34,-1 1 39,0 0 41,-1 1 44,0 0 47,-1 0 51,-1 1 52,-1 1 57,-1 0 59,-2 0-244,-2-2-55,-1 1-50,-2-1-46,-1 0-42,-1 0-38,0-6-67,-5 10 35,-4 5-103,-3-1-50,0-1-139,-1-2 0,-2 0 292,15-20-321,-1 0 122,1 0 105,0-1 88,0 0 61,0 0 45,-2 2 91,-10 5 310,9-5-323,3-4-135,1 0-38,-1 0-48,0 0-53,0 0-61,1-1-68,1 1 33,0-2-35,-1 1-39,1 0-39,0 0-42,0-1-44,-1 0-47,1 1-48</inkml:trace>
  <inkml:trace contextRef="#ctx0" brushRef="#br0" timeOffset="3">9888 1732 6976,'-6'7'1036,"0"-1"-99,0 1-94,0 0-92,0-1-86,0 1-82,0 0-78,1 0-74,0-1-154,1-1-37,0 0-36,-1 1-33,-3 5 75,0 0-113,0 1-99,-1 0-87,1-1-70,1 1-57,-5 5-156,-16 22-554,18-27 655,2-1 46,0-1 78,1-1 54,-1 1 61,0-1 73,0 0 80,0 0 92,0-1 99,-1 1 111,5-4-477,-1 1 0,0-1 1,-1 0 17,-16 14 33,3-7 104,-10 4-137,10-5 14,0 1-61,1 1-84,1 2-110,46-1 68,-1 3 81,-1 1 63,1 2 48,-6-4 50,1-1 0,0 0-1,21 7-68,-15-12-1,-21-8-28,2 0 0,3 0 29,-5-2-65,0 0-1,7-1 66,-6 0-111,-1-1 1,8-2 110,3-1-672</inkml:trace>
  <inkml:trace contextRef="#ctx0" brushRef="#br0" timeOffset="4">9999 1753 5952,'0'2'469,"0"-1"-48,0 1-47,0 0-45,0-1-42,1 1-39,0 0-39,0 0-36,1 1 76,0 1-118,1-1-100,0 0-82,1 1-60,-1-1-45,10 9-479,-7-8 398,-3-2 132,0 1 37,1 0 52,0 0 101,-1 0 119,-1-2-50,-1 0 37,63 53-110,-20-20 48,-8-6 56,1 1 90,-17-14-77,0 0 36,0 1 41,0-1 44,-13-10-292,0 0 1,0-1 0,2 0-28,-1 0 42,0-1-1,0-1 1,1 1-1,-1-1 1,0-1 0,1 0-1,0 0 1,0-1-42,19-3 64,-31 3-37,1 1 1,0 0 0,0-1-1,0 1 1,0 0 0,-2 1-28,2-1 21,0 1 0,0-1 0,0 1 1,-1 0-1,0 1-21,-8 13 59,2 3-33,5-6-19,0 1-1,0 0 1,2 0 0,-3 14-7,4-21-161,1-1 69,-1 1 59,1-1 48,-1 8 116,0 8 200,1-13-214,1 1-51,-1-1-84,0-3-45,0 0-47,0 0-54,0 0-59,0 0-67,0 0-73,0-1-78,0 2-85</inkml:trace>
  <inkml:trace contextRef="#ctx0" brushRef="#br0" timeOffset="5">10344 2336 5568,'-1'1'371,"-1"0"35,-2 1 475,0 0 307,2-1-428,0 1-182,1 0-76,0-1-238,1 0-44,0 0-51,1 1-57,0-1-63,0 1-67,0 0-75,1-1-80,4 4 97,-1 0 34,3 8 48,-1 2 105,-3 1 87,-3-2 66,-1-13-229,-1 0 0,1 1 0,0-1 0,-1 0-1,1 0 1,0 0 0,-1 0 0,1 1 0,-2-1-35,1 1 36,1-1 1,-1 0 0,0 0-1,0 0 1,-1 0 0,1 0-1,0 0 1,0-1 0,0 1-1,0-1 1,-1 1 0,1 0 0,-1-1-1,1 0 1,-1 1 0,1-1-1,0 1 1,0-1 0,-2 0-37,-8-2 364,1-5-93,1-1-90,1-4-85,3 1-80,4-1-75,1 11 46,0 0 0,0 0 0,0 0 0,0 0 0,0 1 0,0-2 0,1 2 0,-1-1 0,0 0 0,1 0 13,-1 0-16,0 0-1,1 1 1,-1-1 0,1 0 0,-1 0-1,1 1 1,0 0 0,-1-1-1,1 0 1,-1 1 0,1 0 0,0-1 16,6 1 152,-5 0-55,-4 0-54,-2 1-50,-1-2-48,0-3-45,3-2-42,3-3-38,1 4 100,0 3-2,0 0-20,0 1-40,2 0-110,-1 0-101,-2 1 133,1 0-34,0-1-35,0 1-38,1 0-319,-2 0 276,0 0-34,1 0-35,0-1-37,-1 1-38,0-1-40</inkml:trace>
  <inkml:trace contextRef="#ctx0" brushRef="#br0" timeOffset="6">10344 2336 3744,'0'-1'105,"0"1"69,0 0 63,0 0 54,0-1 118,0 1 52,0 0 144,0 0 357,0 0-6,0 0-361,0 0-146,0 1-55,0-1-119,0 0-56,0 0-65,0 1-72,-1-1-36,0-1 0,1 1 0,-2 0 1,2 0-1,-1 0 0,0 0 0,0 0 0,0 0 1,1 0-1,-1 1 0,-1-1 0,2 0 1,-1 1-1,0-1 0,0 0 0,1 1 0,-1-1 1,-1 1-47,2 0 49,-1-1 0,1 1 1,-1 0-1,1-1 1,0 1-1,-1-1 0,1 2 1,0-2-1,-1 1 1,1 0-1,0 0 1,0-1-1,-1 2 0,1-2 1,0 1-1,0 0 1,0 0-50,0 9 382,1 1-46,1 1-62,0-1-79,-1-5-124,0-1-35,0 0-42,-1 0-42,2 11-118,0 0 43,0-1 38,0 1 38,0 16 52,1 0 118,0 6 149,0 0 105,-1-4 22,4 46 608,-5-48-632,2 0-44,-1 0-67,0 0-86,-1-11-117,1 0-53,0 0-60,-1 0-65,2 6-131,0-1-124,-2-13 137,0 0-37,1 1-36,0-1-38,-1-1-40,1 1-41,0 0-43,0 1-44,0-1-46,0-1-47,0 1-49,0 0-49</inkml:trace>
  <inkml:trace contextRef="#ctx0" brushRef="#br0" timeOffset="7">9871 2412 5568,'-3'0'694,"2"1"-66,-1-1-64,1 2-61,-1-2-58,1 2-56,0-1-52,0 1-50,0-1-47,0 1-44,1 0-41,-1 0-39,1-1-35,-1 1-34,1 3-38,0-2-74,1 2-50,0 1-160,2 10-489,-2-11 577,0 0 57,0-2 86,0 0 36,0-1 41,-1 1 46,1-1 52,-1 0 56,0 1 61,1-1 67,-1-2-317,4 35-112,0 0 111,0 0 97,-1 0 84,2 7 125,-1-1 75,0 10 142,2 25 306,-3-38-430,-2 0-35,1 12 36,-2-8-168,0 0-118,-1-7-127,0 1-112,0-19 17,0 1-33,-1-1-35,1 1-37,1-19-568,1-3-1184</inkml:trace>
  <inkml:trace contextRef="#ctx0" brushRef="#br0" timeOffset="8">9999 2330 5952,'-3'2'641,"0"0"-56,1 0-53,-1 0-51,1 1-49,0-1-46,1 2-44,0-2-43,-1 1-38,1 0-38,0 4 120,0-1-122,1 2-102,1 1-87,0-1-91,7 23-375,-6-25 366,0 1 33,0 1 62,0-3 29,-1-1 34,0 0 38,0 0 41,0 0 45,0 0 49,10 44 215,2 1-64,0-1-59,2-1-52,0 0-46,1 0-40,16 45 122,-5-15-127,12 40 61,-35-104-293,1 1 69,0 1 63,9 20 219,-9-23-244,-1-1-44,0 0-49,1 1-62,-1-1-74,0 1-87,1-1-101,-1 1-113,-3-7 175,1 1-32</inkml:trace>
  <inkml:trace contextRef="#ctx0" brushRef="#br0" timeOffset="9">9926 1801 6976,'0'-2'1059,"0"0"-123,1 0-117,-1 2-108,0-1-104,1 1-96,0 0-90,-1 1-83,0-1-77,0 2-70,1-1-63,-1 0-57,0 1-51,0 0-43,1 2-128,-1 1-99,0 6-407,0-8 514,0 0 61,0 0 88,0-1 43,0-1 36,0 0 37,0 0 43,0 0 46,0 0 48,-3 27 19,0 1-55,2 0-48,-2 0-43,2 6-21,0 1-44,-1 6-27,1 21-29,-1 4-2,0-22 31,1-7 32,-1-1 50,-1-37 336,0-2-56,0 0-52,2-1-48,-1 0-45,0-2-39,0-5 112,2 0-148,-1 1-55,1-2-24,0-5 9,0 7-10,2-76 192,7 0-103,-2 43-114,1 0-77,2 1-8,1 0-34,-8 34 56,1-2-40,0 0-42,2 2-40,-1 2-40,1 3-41,-6 2 172,0 0 1,1 0 0,0 1-1,-1-1 1,0 0 0,1 1-1,-1-1 1,0 0 0,1 0-1,-1 0 1,0 1-1,0-1 1,1 0 0,-1 1 16,5 9-269,6 28-6,-4 2 109,-3-11 99,0 1 39,-3 0 52,0 1-24,-2 3 57,-1 0-1,-3 18-56,-1-13-23,-1-1-67,6-37 84,1-1 0,0 0 0,-1 1 1,1-1-1,-1 0 0,1 0 1,-1 1-1,1-1 0,-1 1 1,1-1-1,-1 0 0,1 0 0,-1 0 1,1 0-1,-1 0 6,1 0 0,0 0 0,-1 0 0,1 0 0,0 0 0,-1 0 0,1 0 1,-1 0-1,1 0 0,0-1 0,-1 1 0,1 0 0,0-1 0,0 1 0,-1 0 0,1 0 0,0 0 0,-1-1 0,-3-6 48,0-6 70,2 4-33,1 2 0,0-1 0,1-2-85,-1 1 44,2 2-40,1-13 43,1-13-11,-1 15-34,4-16-2,-4 27 3,1-1 0,-1 1 0,0-1 0,1 1 0,2-2-3,-3 5 12,0 0 0,1 0 0,-1 0 0,1 1 0,1-3-12,-2 19-352,0-1 69,-2 0 61,1 0 54,-1 1 49,0-1 40,0 13 17,-7 47 139,6-57-94,-2 1-38,1 1 26,0-9 66,0 1 0,0-1 0,0 0 0,-2 1-37,-2 5 1,-2-3-90,3-6-2,0-1-37,-1-1-43,0-1-46,6-8 189,0 1 0,1-1 0,0 0 1,0-5 27,1 3-13,1-1 0,3-6 13,3-8 39,12-18-39,-8 15-8,-1 1-46,-11 23-57,0-2 78,1-1 62,-1-1 44,4-12 247,-3 12-217,0 2-72,-1 2-70,2 3-92,-2 2-111,0 5-38,1 13-302,-2-12 367,0 3 46,0-7 136,-1-1 43,0-1 49,-1 0 55,0-1 64,0-2 68,0-10 317,1 0-79,0-1-73,0 0-68,0 0-62,0 0-55,0 1-51,1-1-45,0-9 12,0 1-92,0-9-114,3-8 64,-1 22 19,0 1 37,-2 8 30,0 1-60,0 1-49,0 1-39,0 1-28,0 3-15,-1 9-111,0 9 29,-1 19-102,1-19 185,-1-1 35,-1 1 39,0-1 45,-2-1 49,-1 0 56,0-26 326,2 0-120,0-2-103,2-1-87,1 2-79,0-1-37,1-1-33,0-7-51,-2-11-46,2 20 110,-2 0 34,0-7-49,-1-1 54,0-9 92,1 15 7,-1 0 0,-1-4-138,3 10 41,0 1 1,-1 0 0,0-1 0,0 1 0,0 0 0,-2-2-42,2 4 14,1-1 1,-2 1-1,1-1 1,0 2-1,0-2 0,-1 1-14,3 2-25,-1 0 0,1 0 0,-1-1 0,1 1 0,-1 0 0,0 0 0,1 0-1,-1 0 1,0 0 0,1 0 0,-1 0 0,1 0 0,-1 1 0,1-1 0,-1 0 0,1 0-1,-1 0 1,0 1 0,0-1 25,1 0-33,-1 1 0,1 0 0,-1-1 1,0 1-1,1 0 0,-1 0 0,0-1 0,1 2 0,0-2 0,-1 1 0,1 0 0,-1 1 33,-3 15-300,1 3 106,1-3 119,-2-3 109,-1-5 125,5-9-153,0 0 0,0 0-1,0 1 1,0-1 0,0 0-1,0 0 1,0 0 0,0 0-1,-1 0 1,1 0 0,0 0-1,0 0 1,0 0 0,0 0-1,0 0 1,0 0 0,0 0-1,-1 0 1,1 0 0,0 0-1,0 0 1,0 0 0,0 0 0,0 0-1,0 0 1,0 0 0,-1 0-1,1 0 1,0 0 0,0 0-1,0 0-5,-1-1 27,1 0-1,-1 0 1,0 0 0,1 0-1,-1 0 1,1 0-1,0 0 1,-1 0 0,1 0-1,0 0 1,0 0-1,-1-1 1,1 1-27,-1-10 142,0 0-39,0 1-53,2 3-67,0-21 84,0 0-78,-1 5-43,1 2-35,0 13 23,0 1 0,0-1 0,0 1-1,1-3 67,1 25-152,-1 0-41,-1 3-518,0 11 711,-1-1-427,-1-8 183,0-5 81,0 2 50,0-1 60,0 0 73,0 0 86,0 0 97,3-22 2,0 0-34,2-5 80,-1-1-104,0 0-81,2-5-70,3-10-92,-4 16 85,0-1 54,2 0 81,-2 19-408,-2 1 40,-1 1 37,-1 0 34,-2 10-82,-1 1 100,-1 3 65,3-14 26,0 1-46,-4 20-381,3-17 312,0-6 107,0 1 36,0 0 49,0-1 62,-1 1 75,1 0 84,0-17 202,0 0-74,1 1-67,0 0-63,1-1-55,-1 0-51,0 0-43,1 1-39,0-3-32,0 0-36,2-39-258,-1 33 248,0-1 106,-1 8 18,0 2 43,0-2 50,0 1 56,0 0-86,2-1-62,0 0-56,1 1-51,2 2-48,0 4-41,-5 3 90,1 0-1,0 1 1,0-1 0,-1 1 0,1-1 0,-1 0 0,1 1-1,0-1 1,0 0 0,-1 1 0,1 0 0,-1-1 0,1 1 0,-1 0-1,1-1 1,-1 1 0,1-1 0,-1 2 0,1-2 0,-1 1 0,0 0 15,5 9-58,-1-1 1,-1 0-1,0 1 58,1 3-49,-1 1 0,-1-1 0,1 7 49,0 7-167,-2 8 167,0 7-206,-1-19 34,1 1-51,-9-35 516,2 0-47,0-1-43,3-1-38,1 6-88,0 1 0,1-1-1,0 0-76,0-22 126,1 20-107,1 1 1,0-1-1,0 0-19,1 1 4,0 1 1,0-1-1,0 0 0,1 1 1,2-7-5,6-5 33,-10 19-36,0-2 1,-1 2 0,1-1-1,0 0 1,-1 1 0,1 0-1,0-1 1,0 1 0,0-1 2,0 1-4,-1 0 0,1 0 0,-1 0 0,0 0 0,1-1 0,-1 1 0,1 1 0,-1-1 0,0 0 1,1 0-1,0 0 0,-1 0 0,0 0 0,1 1 0,-1-1 4,1 0-12,0 1-1,0 0 1,0 0 0,-1-1 0,2 2-1,-2-2 1,1 1 0,0 1-1,-1-2 1,1 2 0,-1-1 0,1 0-1,-1 0 1,1 1 12,1 4-56,0 1 0,0 0-1,0 4 57,1 9 2,-1-8 97,2 16-177,-2-3 81,0 18-3,-2-22-55,0 0-71,-8-29 181,7 6-31,0-1 1,0 1-1,0 0 1,1-1-1,-1 1 1,0 0-1,0 0 1,1-1 0,0 1-1,-1-2-24,1-6 49,1 0-61,2 2-86,0 3-109,1 13 37,-1 1 63,1-1 54,-2 2 44,2 7 80,-3-7 37,0 0 1,-1 0 0,0 1-109,0 3 76,-1 1-70,0 0-99,0-7 0,0-1-36,-1 3-107,1-1-79,-1 1-89,1-1-98,1-17 620,0 0-105,1 1-68,3-13-233,-1 11 204,-2 3 75,1 0 66,1 0 82,-1-1 101,0 1 118,0 3-129,-1 0 37,0 0 37,0 0 42,0 0 42,1 0 46,-2 2-294,2 16-428,-2-7 92,0-1-1,0 0 1,-1 0 0,1 1 197,-3 5-224,1-1 80,-1 1 109,1-7 68,1 0 40,1-16 144,0 1-38,1-10 78,1-5-85,1-11-72,-1 9-47,-1 9 19,0 3 31,0 0 56,-2 11 47,1 0-48,0-1-44,1 0-39,1-2-23,2 0-98,-4 6 37,0-1 0,1 1-1,-1 0 1,0 0 0,0-1-1,0 1 1,1-1 0,-1 1-1,0 0 1,1 0 0,-1 0-1,0 0 1,0 0 0,1-1-1,-1 1 1,0 0 0,1 0-1,-1 0 1,1 0 0,-1 0-1,0 0 1,1 0 0,-1 0-1,0 0 1,1 0 9,-1 0-7,0 0-1,1 0 1,-1 1-1,0-1 1,0 0-1,1 0 1,-1 0-1,0 1 1,0-1-1,0 1 1,1-1-1,-1 0 1,0 0-1,0 1 1,0-1-1,0 1 1,1-1 7,1 7-40,1 24-122,-1 2 41,-4-1 42,-2 0 41,-3-1 39,-2-1 40,-2 0 39,-3-3 38,11-31 9,2 0-39,1-10 9,6-21 36,-4 22 30,-1 2-102,0 3-70,-2 4-34,1 3-39,-1 3-46,-1 3-55,-6 10-94,-1-1 87,-2-1 75,-1-2 62,7-7 57,1-1 1,-1 0-1,-3 1-4,5-2 20,-1 0 1,-1-1-1,2 1 0,-2-1 1,1 0-1,0 0 1,-2-1-21,-1-8 263,3-3-79,1-1-65,3 0-53,1-11-37,5-11-53,-2 16 32,-2 1 50,-1 12-3,-1 0-33,1-3-39,2-12-103,-2 13 113,0 1 38,0 0 64,0-1 79,1 1 100,0-1 115,-1 12-472,0 0-1,0 0 0,-1 0 0,1 2 84,-1 0-112,0 0 0,-1 1 0,1-1-1,-2 4 113,-2 11-369,-1-1 0,-2 4 369,-1 0-301,4-46 252,2-1 39,2-1 42,1-1 45,0-1 67,-2-1 63,-2 2 69,2 21-190,0-1 1,0 0 0,-1 0-1,0-2-86,-1 9-88,1 0 0,0 1 0,0-1-1,0 0 1,0 1 0,0 2 88,1-1-83,-1-1 1,1 1-1,0 0 0,0 0 1,1 0 82,-1 25-300,2 0 110,0-10 124,-1 0 44,-1 0 42,-2 0 41,3-19-63,-7 54-22,2 3 78,4-34 11,0 0 0,1 0 1,3 16-66,-2-41 120,-1 0-121,1 0-108,0 1-90,-1-2-137,1 1-80,1 0-5,0-2-617</inkml:trace>
  <inkml:trace contextRef="#ctx0" brushRef="#br0" timeOffset="10">9956 2383 4320,'3'0'529,"1"-1"-80,0 0-74,0 0-65,-1 1-77,1-1-43,3 0 85,1-1-76,4-2 1,-7 2-72,1-1 65,-3 1-11,1 0 53,-2 1 9,1-1 51,-1-1 55,0 1 63,4-6-345,1-1-92,4-4-68,-5 3 87,-4 3 59,0 1 64,-1-2 79,-1 1 95,-3 9-211,1 1 0,0 0 1,0 0-1,0 1 0,0-1 0,0 1 1,0 2-82,-5 9 245,-2-3-64,9-11-173,-2 0 0,2 0 0,-1-1 0,0 2 1,0-2-1,0 1 0,0-1 0,0 0 0,0 1 0,-1 0-8,-5-1-7,-1-2-38,12-4 25,2 1-49,10-2-101,-9 5 132,-1-1 34,0 0 45,-1-1 59,-3 2-90,0 0 1,-1 0-1,1 0 0,0 0 1,-1 0-1,0-1 1,0 1-1,0 0 1,1 0-1,-1-2-10,1-4 33,0 1 1,1-8-34,-3 11 15,1-1-1,0 0 1,0 1-1,0-1 1,1 0-1,0 1 1,0 0 0,1-2-15,-1-3-69,-1-9 81,-1 14 18,1 16-35,-1 0 91,0 1-48,0-7-40,0 1 0,-1 0 0,0-1 0,-1 5 2,-4 5 29,-2-1 93,0-7 39,-1-2 83,12-25-199,3-11 160,-1 7-32,-2 7-105,-1 3-64,0 0-65,-1 2-51,1 1-66,-2-1-76,0 0-84,1 11 337,-1 1 1,1-1 0,-1 1 0,1-1 0,0 0 0,-1 0-1,1 1 1,0-1 0,-1 1 0,1-1 0,-1 1-1,1-1 1,-1 1 0,1 0 0,-1-1 0,0 1 0,1-1 0,0 2 7,0 0 1,0 0 0,0 0 0,-1 0 0,1 0 0,-1 0 0,1 1-8,-1-1 11,1 0 0,-1 0 0,0 0 0,0 0 0,0 0 0,0 1 0,0-1-11,0-1 3,0-1 1,0 1-1,0 0 1,-1 0-1,1 0 1,0-1-1,0 1 1,0-1-1,-1 1 1,1 0-1,0-1 1,0 1-1,-1 0 1,1-1-1,-1 0 1,1 1-1,0-1 1,-1 1-4,2-10-48,-4-7 94,3 13-32,-1 0 1,1 0-1,0 1 1,0-1-1,0-2-14,0 5-2,0 0 1,0 0-1,0 0 0,0-1 0,0 1 1,0 0-1,0-1 0,0 1 0,0 0 0,0 0 1,0 0-1,0 0 0,0 0 0,0-1 1,0 1-1,1 0 0,-1 0 0,0 0 1,0 0-1,0 0 0,0 0 0,0 0 0,0 0 1,1 0-1,-1-1 0,0 1 2,0 0-10,1 0 0,0 0 0,-1 0-1,0 0 1,1 0 0,-1 1 0,0-1 0,1 0 0,-1 0-1,1 0 1,-1 0 0,0 0 0,1 0 0,-1 1 0,0-1 10,2 18-65,-4-1 85,0 0 66,-3-1 48,3-8-16,-2-1-1,1 1 1,0-1-1,-5 6-117,-4 4 172,2-3-77,-1-2-63,-2 1-81,1-2-100,-1 0-119,7-6 85,-1 0-37,1 0-39,-1-1-41,2 1-43,-2 0-46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8-14T15:10:38.4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125 38 5056,'-35'29'1706,"18"-12"-904,2 0-44,1 3-49,2 0-56,1 1-64,2 0-69,3 2-76,2-1-84,2 1-89,4-2-96,2-1-103,4 1-109,2-2-117,4-1-122,23-15 405,1-3-78,6-6-57,-27 3-14,2-2 0,-1-1 1,-1 0-1,10-6 20,7-5 13,-5-1 44,-3-2 57,2-5 89,-4-2 99,-3-2 118,-10 14-160,-3-2 36,-4-9 280,-5 3-83,-4 3-87,-4 2-88,-3 2-91,-5 4-94,-1 0-97,-2 4-97,-2 2-102,-1 2-103,-1 2-107,1 2-107,-1 3-111,1 2-114,1 1-115,1 3-118</inkml:trace>
  <inkml:trace contextRef="#ctx0" brushRef="#br0" timeOffset="1">96 433 6208,'3'3'633,"0"0"-35,5 3 500,-2 0-127,2 0-121,-2-1-114,2 1-109,-1-2-102,1 3-96,1-1-31,2 0-118,-2 0-107,2 0-96,-4-1-76,1-1-44,0-1-38,-1 2-34,10 4-200,-2 0-82,25 11-682,-23-11 665,-8-3 220,-1-1 35,1 1 42,0-1 48,-1-1 54,-1 1 43,0 1 47,0-1 52,-1-1 55,2 1 59,-2 1 63,0-2 69,26 13-387,0-3 57,0-2 47,2-3 39,6-2 63,-14-4 14,1 0 0,1-3 0,6 0-206,16-5 236,2-1-52,2-5-96,-28 7-89,0-2-36,-1-2-40,0 2-43,10-3-115,-1-2-95,-2 2-103,2-2-114,-12 3 57</inkml:trace>
  <inkml:trace contextRef="#ctx0" brushRef="#br0" timeOffset="2">433 130 8384,'0'-5'661,"0"2"-66,0 0-63,0 0-59,1 0-58,1 0-54,-1 2-52,1-1-48,-1 1-45,2-1-44,0 2-40,-1-2-37,4 2-6,2 0-115,-2 0-62,0 2-48,5 1-168,15 5-490,-19-5 608,1 0 61,-3-2 88,-2 1 36,1-1 42,1-1 46,-2 2 51,1-1 55,0-1 62,-1 2 65,117 27-149,-80-17-53,0 2-1,0 1 0,-1 2 1,-2 3-1,35 21-117,-51-27 78,1 3-1,14 15-77,-20-17 23,-1 1-1,-3-1 1,11 15-23,5 15-11,-7 1-36,-6 6-40,-4 3-45,-15-45-476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8-14T15:10:38.4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3565 1426 10112,'5'6'938,"-2"2"-92,0 0-88,0-1-84,0 1-80,0-1-76,-2 1-73,2 0-67,-1-2-138,-2 0-33,2 5 109,1 1-116,-3 2-105,1-2-90,-1 0-76,0 0-64,0 1-49,-1 3-119,-4 23-472,2-26 534,0 3 39,0-1 80,1-9 98,-1 3 35,2-1 40,-1 0 45,-1-1 47,2 1 52,-2 0 56,1-1 61,-7 12-356,0-6 73,-1-2 64,-2-3 54,9-7-82,0-1 0,0 2 0,0-2 1,0 1-1,-3-1-65,1 2 104,1-2 0,-1 0 0,0-2 0,-1 2 0,3-1 1,-4-1-105,-1 1 201,0-2 0,1 0 0,1-1 1,-7-3-203,-13-12 471,5 3-176,13 6-192,1 1-37,-25-32 117,3-5 80,19 26 98,-5-12-360,9 18 237,0-2-1,0-7-236,0-3 285,3 0 35,1-2 36,5 2 38,2 2 42,5-2 43,4 3 44,4 0 47,-1 8-274,3 2-44,0 4-48,1 5-50,1 2-55,-2 5-58,1 2-60,1 2-64,-3 2-68,1 4-71,-1 0-74,-1 3-77,-3 2-81,1 0-84,-3 1-87,-2 1-92</inkml:trace>
  <inkml:trace contextRef="#ctx0" brushRef="#br0" timeOffset="1">3359 1683 8896,'3'0'787,"-2"-1"-93,1 1-86,-2-2-84,1 0-76,-1 2-73,0 0-67,0 0-62,0 0-57,0 0-52,-1 0-47,1 0-42,-3 4-56,0-4-107,-8 7-520,9-4 549,-1-1 53,2 1 75,-1 0 103,1-3-27,1 3 34,-2-2 35,2 1 40,-26 51-223,0 3 81,2-1 86,-2 0 93,1 0 99,1 0 106,-2 0 112,0 0 119,-2-2 125,15-27-364,-3 0 34,2 0 35,-2 0 34,0 0 37,1-1 37,10-21-519,2 1-43,0 0-39,-1-1-39,1 1-35,-2-2-34,-3 3-163,-1 2-111,2-2-93,-4 0-76,2 0-61</inkml:trace>
  <inkml:trace contextRef="#ctx0" brushRef="#br0" timeOffset="2">3215 2099 5568,'1'0'644,"-1"1"-55,2-1-53,-1 0-49,2 0-48,-1 0-43,0 0-42,-1 0-38,1 0 56,-1 0-59,-1 0-52,0 0-46,-1 4 109,-6 0-98,-11 5 186,0-1-65,-1 1-61,1-3-55,-2 0-51,2-3-45,0 2-41,-2 0-35,-12-1-26,1-2-57,-65 2-189,54-2 156,1 1 86,15-2 60,-1 2 70,19-1 635,8 1-443,3 0-35,0 0-35,3 0-39,0 0-39,0 0-41,4 3-12,-1-1-89,-3 0-92,-2-1-98,3 5 117,-1 1 1,1-1 0,-1-2 0,2 1 0,1 1 0,5 2 11,12 9-67,14 7 67,-11-7-60,-2 0-32,-1 1-43,-1 5-52,-7-7-53,0-2 106,-5-5 91,0 3 41,13 11 86,19 20 168,-25-26-169,1 1-54,2-1-99,-9-6-41,0-2-61,-1 0-71,3 1-78,-3-3-88,3 3-97,-1-3-104,0 1-113</inkml:trace>
  <inkml:trace contextRef="#ctx0" brushRef="#br0" timeOffset="3">3222 1970 7360,'7'2'1130,"-1"-2"-111,-2 2-106,1 1-101,-1-2-97,1 2-91,-2 0-87,0 2-81,0-2-77,-1 1-70,1 1-68,-3 1-60,1-1-57,1 1-52,-2-2-45,0 3-42,0 3-90,0-1-79,-2 2-38,-1 18-492,0-17 443,2-4 133,-1-2 36,-1 2 46,2 0 54,-1-1 68,1-1 83,-1 0 91,0 1 103,-1 11-63,0-1-65,0 1-56,0-1-47,0 3-32,0 0-36,-5 45-4,5-36 5,2 4 96,-1-7 65,2-2 113,0-10-109,0-2 37,0 0 42,0-1 43,20-10 247,0 1-126,0-1-112,0-1-101,4 0-67,2 4-110,-7-4-74,-1 1-40,19 5-137,-20-3 33,-2 0 0,-1 2 1,13 6 154,-4-1-102,0 4 61,-5 1-109,2 1 71,-3-3 52,50 50 34,-53-51-46,-2 1-35,2 0-42,0 0-52,0-1-61,-1 0-70,1 0-78,1-1-87</inkml:trace>
  <inkml:trace contextRef="#ctx0" brushRef="#br0" timeOffset="4">2906 2507 6848,'3'12'856,"0"1"-100,2-1-97,-2 0-90,0-1-87,1 1-81,-1 0-77,2-1-71,-2 1-67,2-1-62,-2 1-56,1 0-53,1-1-48,-2 1-41,6 11-183,-3-6-1,0 0-43,13 38-804,-12-31 664,-2-10 213,0 0 36,-2-2 66,1 0 36,-1 1 41,0-1 46,0 0 51,0-1 55,0 1 60,1 0 67,-1 2-340,1 0 50,1-2 49,-2 0 48,1 1 46,3 0 46,-3-1 43,1 1 44,-1 0 41,2 0 41,1-3 39,-1 3 39,1-3 36,-1 3 36,2-3 35,1-1 34,-15-21-750,-2-2 56,-1 4 51,-1-1 48,-3 5 45,3 4 42,-3 5 37,1 8 34,-28 27 426,-13 11-506,25-24 106,1-2-37,-1 3-45,2 1-57,10-11-76,-1-1 64,-3 5 57,-9 10 89,-3 2 37,9-9-81,4-6-58,-1 0-65,8-6-16,0-2-37,0 0-41,0 0-47,-2 0-49,2 1-56,-2-3-60,0 1-63</inkml:trace>
  <inkml:trace contextRef="#ctx0" brushRef="#br0" timeOffset="5">2860 2451 7104,'3'4'994,"-1"1"-89,-1-2-86,1 1-83,-1 1-78,-1 0-76,0-2-72,0 1-68,0 1-66,0-1-61,0-1-58,0 4-56,0-4-51,-1 1-48,-1 1-44,1-1-42,-1 1-46,1 0-48,-2 1-43,1-2-36,-1 4-113,-2 0-44,-8 15-816,8-14 697,0-2 184,1 1 62,1-2 77,0 0 92,-2 0 109,2 0 122,2-2-56,1 0 37,-2-2 38,1 1 41,-16 36-711,0 1 78,-1 0 93,1 0 117,11-20 126,-4 1 36,4-1 41,0 1 42,0-1 46,0 2 48,1-1 51,-1 0 53,3 1 57,0-1 60,-1-41-634,-4 5 61,-3 3 57,-1 1 53,-2 2 48,-1 1 45,-2 2 41,2 0 36,-5 0 68,0-3 40,14 7-116,1-1-1,-1 0 1,2 0-1,-1-2 1,-3-1-109,-42-27 555,3-4-95,1-4-113,23 19-222,3 1-35,-2-2-37,3-1-40,-1-1-41,1-1-45,3 0-46,-1 0-48,1-3-51,3 1-52</inkml:trace>
  <inkml:trace contextRef="#ctx0" brushRef="#br0" timeOffset="6">2215 2518 10112,'1'4'721,"1"1"-57,-1 0-57,1-1-54,-2-1-53,1 3-52,-1-3-50,0 2-49,0 0-46,0-1-46,0 1-44,-1-1-42,1-1-41,-2 2-39,2 0-38,-1-1-36,-1 1-35,1-1-33,-2 6-144,0-3-113,0 2-102,0-1-90,-2 1-76,2 0-65,-2-1-52,-1 6-503,-6 16-1707</inkml:trace>
  <inkml:trace contextRef="#ctx0" brushRef="#br0" timeOffset="7">2579 3471 9728,'7'6'947,"1"-3"-88,0 3-85,-2-3-80,3 1-77,-3 1-72,2 0-69,-1 1-64,-1-3-60,2 1-57,-2 3-52,2-3-48,-2 2-45,2-1-39,4 5 5,-1 0-107,-1 0-60,1 3-150,0-3 0,2 9 201,-3-7-74,2 6 47,-8-9 68,3 2 45,2 6-502,1-2-66,1-1-79,0 1-92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8-14T15:10:38.4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6278 0 8768,'-2'3'758,"1"0"-60,-1 2-58,1-2-55,-1 0-55,1 0-51,1 1-50,-2 0-47,1-1-46,1 0-44,-2 1-41,2-1-39,-2 2-37,2-2-36,-1 5 42,1-2-120,0 0-67,0 1-56,0 0-49,0 0-75,0 1-44,0 15-573,1-11 412,-1 0 94,0-3 179,0-1 83,0-2 81,0 2 80,-1-2 88,1 0 99,-2 37-1409,1 9 1096,1-28-242,1 2 40,2-3 54,1 2 68,0-4 81,4 2 95,-1-3 109,3 0 121,-4-11-112,0-1 35,0 1 38,2-2 38,-1 1 42,1-2 42,1 0 44,2-1 47,-5-2-140,-2 0 0,4-3 0,-2 2 0,0-1-1,0 1 1,2-2 0,-2 0 0,0 0 0,7-3-360,-7 1 455,1 1-1,1-1 0,-2-1-454,17-9 1098,-2-4-50,-1-3-63,-1-3-77,-3-2-92,-2-2-105,-5-3-121,-4 15-344,-2-1-35,0-2-37,-1 3-39,-1-3-40,-2 2-43,-1 0-43,1-2-47,-2 1-47,-4 1-49,-11-38-120,12 40 192,0 0-1,0 0 1,-2 1-1,-6-9 63,10 15-33,-1 0 0,1 1 0,-3-1 0,3 1 0,-2-1 33,1 5-37,1-4 0,-1 4 0,0-3 0,-1 1 37,2 2-54,-1-1 0,0 1 0,-2-1 54,1 1-68,1 1 0,1 0-1,-6 0 69,0 1-216,-1 2-43,2 0 1,1-1-1,-6 4 259,4-1-264,-1 1-57,2-2-5,1 1-63,-1 1-74,1 0-84,-1-1-94,2 1-106,-1 0-116,3-3 385,1 0-33,-2 0-343,-1 3-87,1-3-91,0 2-94</inkml:trace>
  <inkml:trace contextRef="#ctx0" brushRef="#br0" timeOffset="1">6402 654 8640,'-2'-1'1219,"1"-1"-102,-1 1-98,2 1-95,-1 0-90,1 0-86,-2 0-82,2 0-79,0 1-75,0-1-70,-2 2-67,2-1-62,0 1-59,0 0-55,0-1-51,0 1-47,0 1-35,0-2-56,0 1-48,0 1-42,2 0-87,-2 1-50,2 7-603,-2-6 530,0-2 132,1 0 108,-1-3 76,0 1 38,0-1 43,0 2 45,0 61-348,-1 2 110,1-2 100,-2 1 91,0 13 124,2-1 97,-1 1 79,1 1 62,1 13 149,6 123 896,-7-206-1615,0 0 37,1 5 27,-1 0 85,0-1 53,2 28 364,-2-24-311,0-6-110,0-3-33,0 2-40,0-1-45,0 1-37,-2-1-47,2 0-51,0-1-56,0 1-62,-1-1-65,1 1-71,-2 0-76,2-7-523,-1-1-112,-3 0-112,3-1-111</inkml:trace>
  <inkml:trace contextRef="#ctx0" brushRef="#br0" timeOffset="2">6431 1052 9984,'0'-6'971,"0"1"-78,0 1-77,0-2-73,1 1-70,-1 0-67,0 1-64,2-1-61,-2 1-57,1-1-54,1 0-52,-1-1-49,1 2-44,-2-1-43,1 1-39,2-1-35,-1 0-23,-1-1-41,6-4-60,-3-1-93,10-17-378,-8 18 336,-1 2 114,-2 0 61,1 1 72,-1 1 87,2-2 102,-2 2 115,-1 1-153,-1 2 34,1 0 35,-1-1 38,16-29 291,3 1-57,-3 0-58,3 0-59,-2-2-61,0 2-62,1 0-64,0 0-65,-2 3-78,0 0-55,0 0-57,0 0-58,0 0-58,-1 0-60,1-2-61,0 2-61,0-1-64,-2 1-64,0-2-65,2 0-66,-1 1-67,-1-1-68,0 1-70,-1-2-71</inkml:trace>
  <inkml:trace contextRef="#ctx0" brushRef="#br0" timeOffset="3">6371 1083 7872,'2'0'1187,"1"0"-114,-2 0-111,2-2-104,-1 2-100,1 0-94,0-1-89,0 1-85,0-2-5,0 2-106,0-2-95,0 1-87,0-1-101,0 1-40,2-1-50,-1-1-115,3 2-86,8-8-655,-11 6 664,-1 1 62,1 0 37,-1-1 47,0 2 56,0-1 45,-2 1 51,2-1 54,0-1 61,-1 3 65,1-3 70,0 2 76,-1-1 80,27-25 470,-2-2-82,1-2-81,-1 0-80,1 1-82,-2-2-80,1 0-79,-2-1-81,1 1-79,0-1-80,-2-1-78,2 0-80,-1-1-78,-1 2-78,1-1-78,-1-1-78,2 0-94,0-2-85,0 0-86,0 2-84,0 0-84,0 0-85,1 0-84,-1 1-83,-10 14-913,1-6 1804,-7 11-563</inkml:trace>
  <inkml:trace contextRef="#ctx0" brushRef="#br0" timeOffset="4">6394 1810 8000,'0'5'1155,"0"-3"-82,-2 2-82,2-2-79,0 1-74,0 0-74,0 0-71,0 0-67,0 0-65,2 0-62,-2-1-61,0 1-56,2 0-55,-2 0-52,1-2-49,-1 2-46,3 2 16,-1-2-100,-1 2-92,2-2-79,0 1-105,-1 2-82,2-1-131,2 4-293,2 2-293,-5-8 699,-1 1 41,1-1 81,-2 2 43,1-2 51,-1 0 57,1 0 50,-1 0 47,1 0 53,-1 0 56,-1 0 59,2 1 64,-2-1 68,2 0 71,14 67-1097,-8-35 368,-2 0 33,0 2 35,-1-2 35,-1 0 36,-1 2 36,2-2 38,-2 2 37,-1 0 39,1-2 39,-2 1 40,1 1 41,-1 0 41,2-2 42,-1 17 175,-1-38-397,1 6-71,-2-5 105,-2-7 66,2-1 89,-3 1 108,2-5-101,-1 0 34,-5-12 129,-3 1-54,1 4-48,0 1-44,6 3-134,-2-2 0,2 2-1,0 0 1,-3 0-81,2 0 54,-1 2 0,2-2 0,-2 0 0,1 1-54,1 2 31,-2-1 0,2-1 0,-1 1 0,0 1 0,0-2 0,1 2-1,0 0 1,0 0 0,0 1 0,0-1 0,0 1 0,0-1 0,-1 2-31,1-1 42,2-1 0,-1 2 1,1-2-1,-1 0 0,1 2 0,-1 1-42,-4 8-51,2-1-1,-3 9 52,-11 57-18,3-7 2,10-58-27,1 0-1,-3 3 44,6-16-128,-2 1-59,0-1-27,3-1 128,-2 0-1,2 0 1,-1-1-1,1 1 1,-2 0-1,2 0 1,-1 0-1,-1-2 1,2 2-1,-1 0 1,1-1 86,-3-1-174,1 0 35,1-1 44,-1 2 56,0-1 63,1-1 75,1 2 85,0 1 92,9 3-334,0 1 51,0-1 44,2 2 38,12 7 216,9 7 269,-15-10-309,1 2-75,-7-5-120,1-2-62,-3 1-56,1-1-59,0 1-65,0 0-73,2-2-178,-6-2 168,0 1-36,0-1-38,0 1-40,0-1-41,2-1-42,-3 2-46,2-2-45,-1 0-48,0 0-50,1 0-52,0-2-52,-1 2-55,0-1-56</inkml:trace>
  <inkml:trace contextRef="#ctx0" brushRef="#br0" timeOffset="5">6321 1865 9728,'0'0'244,"0"0"40,0 0 382,0 0 76,0 0 1082,0 0-1305,0 0-47,0 0-55,0 0-82,0 0-101,0 0-115,-7 10 144,1 0-57,0 1-52,0 0-50,2-1-44,-1 3-42,0-1-37,1 0-34,-1 8-90,1 0-60,-3 4-96,0 15-204,-2 5-74,3-15 288,-2-5 148,5-11 115,-2-3 34,4-2-223,-2-2 52,0 2 49,1-1 45,-1 1 43,0 0 39,1-1 38,-1 1 33,0 3 92,-1-1 57,1 1 46,-2 0 39,0 1 100,-14 40 1355,12-37-1293,0 1-88,4-9-239,-2 1-33,2-2-38,-1 2-41,-1 1-57,0 0-89,-1 0-98,0-1-108,5-8-194,-1-2 53,1 2 49,-1 0 48,-1-1 46,1 1 43,1 0 42,-2 0 40,1 0 37,1 0 36,-4 1-15,1-1 117,-1 3 100,0-1 125,-1 1 91,0 0 53,-6 5 557,3-4-419,4-1-263,1-1-70,-1 1-86,-1 0-103,3-1-122,0-1 23,1 1-38,-1-1-38,2-1-41,-2 2-43,1-2-45,-12 12 336,-30 23 93,0-1 104,-2-4 93,27-19 81,-11 3-379,27-13 199,0-1-47,1 2-42,-2-2-39,-1 1-25,0-1-63,1 0-49,-1 0-34,-10 2-305,10-2 307,1 1 51,-1 2 87,2-3 32,2 3 41,-2-1 46,1 0 50,1 1 54,-1 1 60,10 10-14,1 0-51,0-1-51,0 1-49,0 2-47,-1-3-47,1 1-46,0 0-43,-1-3-34,1 1-34,6 14-188,1-2-123,-1 1-116,0 1-109,1 0-103,-3 1-94,1 2-89</inkml:trace>
  <inkml:trace contextRef="#ctx0" brushRef="#br0" timeOffset="6">6391 1729 4160,'0'0'901,"0"2"-60,-2-2-57,2 1-56,0 1-54,0-2-52,0 1-50,0 1-49,0 0-46,0-1-44,0 1-43,0-1-40,0 1-40,0-1-36,0 1-36,0-1-33,-1 2 97,1 0-98,0 2-84,0-2-73,0 2-69,0-1-65,-3 7-351,1-7 249,1-2 134,-1 0 38,1-1 70,-1 1 104,1-2 69,-2 0 101,1 0 111,-1-2 126,-6-12-92,3-1-89,1 0-77,1-2-68,0-11 33,4 5-132,-1 4-35,-1-20 56,1 15-25,-2 21-153,3 3-31,1 7-111,7 24-214,-5-23 304,-1-4 37,2 12-379,1-1 40,-1-1 90,1-1 44,-2 1 48,0-2 55,-3 2 60,0 0 67,-3 0 73,-2-2 78,1-24-235,2-1 44,-1 1 41,0 0 35,0-5 45,0 2 35,-3-34 344,1-2 16,1 16-258,2 8-155,2 13-82,-1-1-41,-1-8 417,1-2-40,-1-1-62,1 2-78,1-2-92,1 1-108,1 13-30,-1 1-33,1-1-35,1 2-36,0-1-38,0 0-41,1 8 155,1 2 66,1-1 83,-1 5 75,-4-3-105,1 0 1,-2 2-1,1-2 0,-1 1 0,2 1 0,-2-2 0,1 1 0,-1 1 0,0-2 0,2 1 0,-2 1-30,3 4 82,-1 2-34,5 24-30,-2 1 47,-1 7 60,1 21 123,-7 43 179,2-70-320,-1-1-36,-1 3-45,2-35-32,-1 1-1,1-1 1,-2-1-1,2 2 1,-1-2-1,1 1 1,-2 1-1,2-2 1,-1 1-1,-1-1 7,2 2-9,-1-2 0,1 0 0,-2 1 1,2-1-1,-1 0 0,1 0 0,-2 0 0,2 0 0,-1 0 0,1 0 0,-2 0 0,0 0 9,1 0-19,-1 0-1,2-1 1,-1 1 0,-2-2 0,3 2 0,-2 0 0,1-1-1,-1-1 1,1 2 0,-1-1 0,1-1 0,1 1 0,-2-1-1,1 1 20,-2-2-34,1 0 1,0-1-1,-1 0 0,2 1 0,-1-2 34,-4-10-70,3 1 51,3 0 47,-3-18-87,2 0 55,-1-1 46,1 0 38,-1-26 135,4-4 406,1-10-621,0-4 125,-2 18-55,1 37-61,1-16-9,-2 27-21,2 2 0,-1-3-1,1 3 1,0-4 21,8-11-89,2 1-37,-6 15 53,-3-1 113,1-1 109,-1-10 155,-4 9-169,2 2-45,-2 3-67,0 0-39,0 1-33,0 0-35,0 1-41,-2-1-45,2 8 156,-1-1-1,-1 1 1,1-2-1,1 2 0,0 1 1,-2-1-1,2-2 1,-1 2-1,1 0 0,0 2 15,-2 30-179,2-4 62,-3-16 96,0-4 36,-3-21 253,0-2-46,3 0-39,1 0-34,2-13 63,0-1-81,2 14-78,-2 3 0,0-3 0,0 2-1,-3-9-52,3 2-118,1 1 98,2 1 77,0 0 58,-1 6 9,-1-1 1,1 0 0,-1 1 0,1-2-125,-4-11 171,2 19-244,0-1 61,-1-1 48,1-1 35,-2-11 223,2 13-191,0 2-57,0 2-53,0 5-68,0 1-84,0 47-226,0-1 123,2-16 142,-2 0 46,0-1 40,1 2 35,1 49 110,4 45 204,-4-94-397,-1 1 38,-4 34 50,-3-8 74,1-30 8,-1 0 0,-1-1 0,-6 12-88,12-41-203,-1-1 44,1 2 39,-2-2 39,0 4 20,0 1 119,0 1 138,1 2 103,1-2 28,-3 13 489,3-13-555,1-2-42,0 1-57,0 0-72,0-2-79,-2-2-43,2 3-49,2-3-53,-2 1-22,0-1-43,0 1-45,0-1-49,0 1-50,0-2-54,0 2-57,0-1-58,0-1 62,0 0-40,0 0-41,0 1-42,0 0-45,0-2-45,0 2-47,0-2-48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8-14T15:10:38.4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311 1182 7360,'0'5'572,"0"-2"-39,0 0-38,0-2-35,-1 1 360,1-2-122,-3-2-106,1-1-93,1-1-77,1-3-65,-3-3 141,-2-16 504,5 20-639,0 3 70,3-11 241,-1 2-51,-1-1-50,2 1-48,-1 0-45,2 0-44,-1-1-41,2 3-38,0-3-38,-1 1-34,5-11 189,4 0-112,-1 2-95,5-5-48,1 0-82,3-2 104,24-20-241,-16 17 192,0-3-157,0 2-1,3-1 0,0 2 0,12-6-34,18-15 66,-3-4 51,-48 47-315,0-1 39,-1 3 38,1-2 34,11-10 6,-1 4 107,-1-2 72,0 3 53,-2 1 25,57-41 613,-41 30-538,-18 13-183,3-1-49,-2-1-59,-1 3-67,1-1-77,0-1-85,-5 4 38,1 0-45,-3 1-47,2-1-49,-1 1-53,1-1-56,1 0-56,-3 1-62</inkml:trace>
  <inkml:trace contextRef="#ctx0" brushRef="#br0" timeOffset="1">342 1254 7232,'-2'-2'1160,"2"1"-72,0 1-70,0 0-67,0 0-66,-1-2-64,1 2-63,-2 0-59,2 0-58,0 0-57,0 0-54,-1 2-52,1-2-51,0 0-49,0 0-46,0 0-45,-2 1-43,2 1-41,0-2-38,-1 1-38,1-1-35,0 2-33,0-1-34,-2 1-109,2 1-95,0 0-80,-1-1-63,1 2-293,-3 7-950,3-8 1081,0 0 262,0-1 35,0-1 39,0 1 46,0-1 49,0 2 71,0-1 79,0-1 87,0 1 94,0-1 103,0 1 111,0-2 117,15 116-430,11 156 401,-21-175-415,-4-1-72,-4 2-103,0-51-43,-2 2-37,5-47 193,0-1-40,0 1-40,0-1-36,0-1-36,0 2-33,-1 1-175,1-2-10,0 1-58,-2 1-50,2-2-45,0 1-39,-1-1-34,-1 3-566,1 3-962</inkml:trace>
  <inkml:trace contextRef="#ctx0" brushRef="#br0" timeOffset="2">379 2113 10880,'0'3'1012,"1"-1"-89,1 1-87,-1-2-82,2 1-80,-1-1-76,-1 2-72,2-1-68,-1 0-65,1-2-61,-1 1-58,1 1-54,0-2-51,0 1-47,0-1-43,0 2-40,1-2-40,-1 0-45,2 0-40,-2 0-34,8 0-238,12 0-620,-17-2 709,-2 2 153,1 0 50,0 0 60,-1 0 69,1 0 78,-2 0 89,1 0 98,0 0 106,9 0-444,-5 0-44,0 0-38,-1-1-40,1 1-42,0-3-46,-2 3-48,1-2-52,1 0-54,0-1-56,-1 2-61,-1-1-62,2-1-66,0 2-69,-2-1-70</inkml:trace>
  <inkml:trace contextRef="#ctx0" brushRef="#br0" timeOffset="3">272 1199 6720,'-3'0'1595,"-2"-3"-98,3 1-799,1 1-39,-1-1-47,2 1-49,-1-2 57,-1 1-96,1 0-106,1 2-116,-2 0-199,2 2-32,0 0-34,0-2-35,0 1-38,0 1-37,0 1-39,0 0-40,0 41 312,0 0-80,-1 1-69,-1-1-60,1 8-72,-4 2-50,-10 103-452,3-77 365,4-42 171,2 2 38,-5 12 58,-1-2 101,3-7 72,-4 0 95,1-1 105,-2 0 117,13-41-434,-1-1-75,1 2-68,-1-2-62,-1 1-54,2-1-46,-4 2-351,2-2 158,-4 1-862,5 1 764,-1-1 102,1 1 60,1 0 122,-1-1 67,2 2 77,0 0 89,0 0 98,0 0 112,3 2 120,-3-4-109,2 2 35,7 17-149,2-3-70,9 6-92,4-1-83,-9-12-39,2 1 1,5 3 190,-2-4-101,-2 1 34,5 0 50,-3 1 80</inkml:trace>
  <inkml:trace contextRef="#ctx0" brushRef="#br0" timeOffset="4">1123 268 5696,'2'0'1005,"-2"1"-97,1-1-92,1 2-89,-2-1-83,0 1-81,0-1-75,0 1-71,0 1-68,0-2-62,0 1-59,0-1-55,0 2-50,0-1-47,0 1-41,-2 0-38,1 2-92,1-1-94,-2 1-59,-1 7-410,2-4 320,-2-5 201,3 1 70,-2-1 71,2-1 45,0 1 51,-1-1 57,1 1 62,0-2 69,-2 1 72,2-1 79,-6 22-151,1 2-89,2-2-79,-1 1-66,-1 4-60,1 1-58,-4 55-270,5-41 215,1-22 102,2 0 39,-1 8 85,-1-1 106,2-5 61,0 1 100,0 1 112,0-2 125,11-22-636,1 1 1,0 1 0,-1-2 0,0 4-1,1-2 1,10 5 24,11 8-119,18 14 119,13 5-43,-47-28 53,1 1 0,16 4-10,-25-9 14,18 6 35,-8-2-73,-4-1-69,0 0-95,-7-2 11,1 1-54,0 0-60,0 1-66,-1-2-73,1 2-80,-1 0-85,0 2-92</inkml:trace>
  <inkml:trace contextRef="#ctx0" brushRef="#br0" timeOffset="5">1475 977 9280,'-2'0'560,"2"-1"-38,-1 1-38,-1 0-35,-1-4 350,2 3-120,-2-2-105,1 0-90,-1 0-76,0 0-61,0-2 100,-3 1 468,6 4-536,0 3 77,0 1 107,0-2-231,1 2 37,9 47 303,-1-1-118,-2-1-106,1 2-96,0-1-85,-2 2-75,2-1-65,-4-1-52,7 31-41,12 145-154,-14-129 145,-4-41 54,1-1 66,-2 2 79,4-2 94,-8-49-374,0 0-71,0-1-68,-2 1-66,1-2-67,1 1-63,-2 1-62,1-1-60,-2-1-59,0 2-58,1-3-55,-2 2-54,0 0-53,1-2-51,-1 1-48,-1-2-48</inkml:trace>
  <inkml:trace contextRef="#ctx0" brushRef="#br0" timeOffset="6">1284 147 6208,'-2'3'914,"1"0"-57,-1-2-56,1 1-53,-1-1-53,2 1-52,-1-2-49,-1 0-48,2-2-46,0 2-46,0-1-43,0-1-43,0 1-40,0-1-39,2 1-38,-1-2-36,-1 0-35,2 0-33,-1-2 53,2 0-114,0-1-103,0 2-91,2-1-79,0 2-67,-1 0-55,24-12 908,7-4-599,32-8 475,0 6-123,5 4-118,0 9-116,2 5-112,-3 8-110,0 5-104,-38 1-266,32 12 474,-47-15-124,0 1-1,8 6 125,10 10-85,-29-18 82,1-1 0,7 10 3,-10-10 30,-1 1 1,1 1 0,4 6-31,-6-8 52,0 0 1,0 2-1,-1-2 1,1 6-53,-2-6 28,-1 2 1,0-2-1,-1 1 1,1 1 0,-3 3-29,1-7 9,1 3 0,-1-3 0,1 2 1,-2-1-1,1-1 0,-1 1 0,0 0 1,0 1-1,-3 1-9,0-1 7,0 1-1,-1-3 1,0 2 0,1-1 0,0-1 0,-2 1-1,0 0 1,1-2 0,-1 0 0,0 0-1,-4 1-6,-3 1 74,-1-2 1,-8 3-75,-7-1 131,4-4 49,-4-1 59,2 0 65,3-1 75,0-1 82,-10-4 34,5 0 250,2 0 0,-11-6-745,-1-4 597,6 1-130,1 0-91,5-1-153,2 1-98,-3 0-114,18 6-53,-1 1-35,-1-1-37,0 0-38,0 1-40,0-3-43,2 4-44,-2-2-47,2-1-48,-2 1-51,-1-6-691,4 0-94,5-5-93,2-2-91</inkml:trace>
  <inkml:trace contextRef="#ctx0" brushRef="#br0" timeOffset="7">824 375 6208,'-2'-2'890,"2"2"-51,0-1-51,0-1-50,0 2-47,0 0-46,0 0-46,-1 0-42,1-1-43,0 1-40,-2 0-40,1 0-37,1 0-36,0 0-35,-2 1 227,-1-1-122,1 2-110,1-1-99,-1-1-87,1 2-76,-1-1-65,-1 1-52,2-1-42,-10 5-550,8-4 515,1-2 41,-1 1 70,0 1 104,2-2 11,1 0 38,-2 0 42,1 0 45,1 0 49,-2 0 52,-42 6 151,-1 3-113,4 0-101,-2 4-89,1 2-76,0 0-65,1 0-53,1 2-40,-111 41-331,71-36 243,42-13 122,-3-1 41,19-5-106,-10 1-176,-10 4-111,28-7 300,0 1 41,17-2 42,2 2-1,-1-2 0,1 0 0,-1 1 0,-1 1 0,2-2 0,-2 1 1,2 1-1,-2-1 0,1 2 0,-1-1 0,2-1 0,-2 2 0,0-1 0,2 1 1,-4 0-1,2-1 0,0 1 0,0 0 0,0 1 5,7 8-8,-3 1 0,1-1 0,0 2-1,-2-1 1,0 3 8,-2-4-7,1-1-1,1-1 0,0 1 1,2 1-1,-2-1 0,2-2 1,1 2 7,1 4-99,1 0 84,21 36 195,-19-28-180,-6-11-73,1 2-75,-2 1-113,-3-7 84,2-1-35,-2 1-37,0 0-39,0-1-43,0 1-44</inkml:trace>
  <inkml:trace contextRef="#ctx0" brushRef="#br0" timeOffset="8">394 1132 5184,'1'-2'685,"1"-1"-66,-2 1-63,2-1-58,-2 0-57,0 2-54,0-2-49,1 0-47,-1 0-43,0 0-41,2-1-37,-2 1-34,0-3 45,0 0-97,1-3-86,1-12-168,-1 13 194,1 2 83,-1 0 105,-1 3-59,3 1 37,-3-2 39,2 2 43,2-4 35,-1-2-59,2 2-53,1 2-48,-1-4-27,1 2-51,5-3-42,-1-1-62,15-13-110,-18 14 138,1 0 50,-2 1 43,-1 1 57,-1-2 68,1 0 76,-2-1-224,2 1 0,-1 0 0,2-2-63,-1 2 50,3 1 0,-2-1 0,0 2 0,8-7-50,-5 5 69,1 0 1,1 1-1,7-6-69,19-7 203,-5-13 25,-1-6 77,-14 16 21,3 2-1,2-4-325,-14 19 97,0-1 0,-1 2 0,4-2-97,-5 4 44,0 1 0,2 0 0,-2 0 0,0 0 1,3 0-45,-13 4 212,-1 1-42,1 1-39,-1 0-35,-1 1-20,0 1-39,-3 3-35,-1 2-46,-6 10-88,5-6 86,5-3 81,0-2 100,-14 24-150,-11 13 15,7-12 35,-8 4-35,-3 0 59,-1-1 0,-2-3 0,-2-1 0,-19 13-59,34-29-69,-15 6 121,-4 4 42,17-8-113,7-2-103,9-8 13,2-2-38,76-51 226,-12 1-89,-12 8-79,32-37 89,-43 37 7,0-3 38,9 7-19,10-8-20,-33 23-36,11-11 30,-20 16-24,1 2-1,-3-3 1,7-7 24,-9 10-24,1 0-1,-2-2 1,1 1 0,-2 0 0,0 0 24,15-24-30,7 0-92,-11 19 9,1 4-44,0 2-51,1 6-58,-16 28 191,-5-1 34,2-10 40,-2-2 0,1 2 0,-1 0 0,-4 1 1,0 5 7,-2-2 0,-7 10-7,-13 11-86,-18 21 133,-53 64 39,83-104-79,0-2-1,-1 0 1,-2-1 0,-22 15-7,29-18 7,-2-2 0,1 1 1,-2-1-1,-8 3-7,20-12 4,0 0 0,0 0-1,0-1 1,0-1 0,-2 1-1,2-1 1,-2 1-4,4-2 9,-1 0-1,2 0 1,-2 0 0,2 0 0,-1 0-1,-1 0 1,2-2 0,0 2-1,-2-1 1,1-1 0,1 1 0,-3-1-9,6 1-18,-2 1-51,2 0-44,0 0-38,-1 0-321,-1 0-348,1 0 492,1 0 59</inkml:trace>
  <inkml:trace contextRef="#ctx0" brushRef="#br0" timeOffset="9">397 1144 7104,'0'-2'739,"0"-1"-95,0 2-90,2-1-85,-2-1-79,3 2-74,-2 1-70,1-2-63,-1 0-58,2 1-53,0-1-48,-1 2-42,4-1-125,0 1-106,9 0-513,-9 1 465,-1 1 130,-2-1 58,2 1 72,-1 1 112,-4-1 10,2-1 37,1 1 38,-3-1 42,20 8 12,1-6 69,-15-3-154,2 0 0,-2 0 1,0 0-1,2-1 0,-2 1 0,2-2 0,-2 1 0,4-2-129,23-11 478,-18 5-281,-1 0-43,2-7-29,0 1-113,-16 12 117,0-5 383,0 1-91,1-2-81,-1-1-74,0 0-32,2 0-80,-2-6-38,0-1-97,-2-15-70,1 21 60,-1 0 39,1 4 31,-1-3 44,-1 3 55,0-2 61,8 33-391,-4 1 80,-2 4 68,-1-22 24,0-1 0,1 2 0,-1-2 0,-1 0 1,0 2-21,2-3 19,-2 1 0,0-2 0,0 1 1,0-1-1,0 1 0,-2 0 0,0-1 0,1-1 1,1 2-1,-2-2 0,-3 3-19,-13 6 17,-6-3-54,17-7-24,0-1 65,0 1 41,-26-4 238,24 2-264,1-1-81,0 1-111,7 1 36,-1-1-37,8 4 175,2-4 0,-2 1 1,0 1-1,1-1 1,-1 1-1,0-2 1,2 0-1,-2 1 1,2-1-1,-2 0 0,1 0 1,-1 0-1,0 0 1,2-1-1,0 1 1,-2-2-1,0 1 0,1 1 1,-1-2-1,2 1 1,-4-1-2,13-3 2,-3-1 0,0 0 0,2-1-2,16-12-25,-21 15 14,-3-1 48,1 2 1,0-2-1,-1-1 1,1 0-38,-2 2 9,1-3 1,-1 1-1,1 0 1,0 0-1,-2 0 1,1-3-10,1 1 7,-4-1 0,2 1 0,0-1-1,-1 0 1,-1 0-7,4-29 111,-5 28-271,2 0 65,-1-1 53,2 0 44,3-7 83,11-23 243,-11 28-272,0 0-64,-1 0-89,0 0-114,-2 3-4,-2 1-69,1 0-74,-1 0-83,19 56 438,-12-30 1,-2-3 1,0 1 0,3 1 1,-7-10-5,2-3-1,-1 1 1,0 1 0,0-1 0,2 0 0,-2-1-1,0 0 1,2 1 0,-1-2 0,1 2 0,3 1 5,-13-7-239,-1 1 38,-6-1-105,-2-1 113,2 0 88,-2-1 65,-26-4 97,25 6-84,1-1-87,8 2 12,0 1-36,12 24 49,2-1 43,-2-1 41,1 1 48,2 0 55,2-2 59,1-3 68,4-1 72,2-2 79,-32-10-60,-1 1-56,1-1-52,-1 1-48,0-2-42,-1 1-38,-14 3-13,-10-2-107,25-3-8,-1-2-1,1-1 1,-2 0 0,2 0 0,0-1 48,18 1-25,1 0 1,-1 0-1,2 0 1,0 0 0,-2 0-1,1 1 1,-1-1 24,34 11-114,-8-2 77,-1-4 68,-25-5-20,-2 0-1,2 0 0,-1 0 1,-1-2-1,2 2 0,-1 0 1,-1 0-1,1-1 0,-1-1 1,3 2-1,-3-1-10,1 1 16,-1-2 0,1 2 0,-1-3 0,1 3 0,-1-1 0,1-1 0,-2 1 0,1-1 0,-1 0 0,2 1 0,-1 1 1,-1-3-1,2 1-16,2-22 209,-4-1-57,-4 2-47,-4-1-40,-9-13-25,-13-16-59,22 41 11,4 5 51,-1 1-35,-1-4-53,-2-6-102,8 16 144,0 0-1,0 0 0,0 0 0,0 0 0,0-1 0,0 1 0,0 0 1,0 0-1,0 0 0,0 0 0,0-2 0,2 2 0,-2 0 0,0 0 1,0-1-1,0 1 0,0 0 0,0 0 0,0 0 0,0 0 0,0 0 1,0 0-1,1-2 0,-1 2 0,0 0 0,0 0 0,0 0 0,0 0 1,0 0-1,0 0 0,2 0 0,-2 0 4,1-1-6,1 1 1,-1 0-1,3 0 0,-3 0 1,1 0-1,-1 0 0,1 0 1,-1 0-1,1 1 1,1-1 5,0 0-10,1 2 1,1-2-1,-2 3 1,2-3-1,-1 1 1,-1 1 0,0 1-1,2-2 1,-2 1-1,2 1 1,-2 0-1,0-1 1,0 1 0,0 0-1,-2 0 1,2 0-1,0 0 1,0 0-1,-1 2 1,1-2 0,-1 0-1,1 3 10,0 3-9,0 0 0,0-1 0,0 2 0,0 1 9,5 40 41,-2-16 47,1-3 59,-7-31-142,-1 3 1,1-3-1,0 2 1,-2-1-1,1 1 1,1-2-1,-2 1 1,1 1-1,-1-2 1,1 1-1,1-1 1,-2 1-1,-1-1 1,3 1-1,-1 1 1,-3-3 0,3 2-1,-1-1 1,-1 1-1,2-1 1,-1-1-1,-1 2 1,2-2-1,-1 1-5,-13 4 17,1 1-1,0-1 0,-10-1-16,-5 4-21,20-7 51,0 1 0,-1-1 0,1-1 1,-3 2-31,-11-2 4,2 3-51,2 3-64,18-6 90,-1 0-1,1 2 1,-1-1 0,1 1 0,-1-2-1,2 1 1,-1 1 0,-1-1 0,0 1 21,7-1-20,-3 2 0,2-1 1,-1-2-1,2 1 1,1 2 19,20 2-58,-18-5 54,-1 0 0,1-1 0,0 1 0,-1-2 0,1 2 0,3-3 4,1-2 17,2 1-1,-2-1 1,1-1-1,-2 0 1,3 0-1,-3 0 1,4-5-17,2-3-31,0-1 63,-4-3 50,-2-2 36,-9 17-92,-1 0 0,1-2-1,-1 0 1,1 2 0,-2 0 0,0-1-1,1 1 1,-1-2 0,0 2 0,0-2-1,0 1 1,0 1 0,-1 0 0,1-2-1,-2 2 1,1-2 0,-1 2 0,2 0-1,-3 0 1,2-1 0,-1 1 0,-1-2-26,-3-7-62,1 0 47,-9-31 105,10 17-56,1 9-71,0 5-52,1 0-66,2 10 101,5 4 9,-1 1 0,1-2 1,0 1-1,-2 1 0,6 3 45,-5-3-29,3 1-1,-3 0 0,1 2 1,1 0 29,-2 0-9,1 0 0,-2 0 1,2 0-1,-2 2 9,0-2 6,0 0 1,-2 2 0,2-2-1,-1 1-6,-1-2 13,1 1-1,-2-3 1,2 3-1,-2-1 1,0 1 0,0-3-1,-2 3 1,2-1-1,0-1 1,-2 3-1,1-3 1,-2 4-13,1-5 8,1 1 0,-1-1 0,-1 1 0,2 0 0,-2-2 0,1 2 0,-1-2 0,0 2 0,0-2 0,1 1 0,-2 0 0,1-1 0,0 1 0,0-2 0,-2 1 0,2 1 0,-2-2-8,-4 4-210,2 1 113,-3 0 94,3-1 73,-2-1 60,-17 13 345,15-11-314,2 2-86,0-2-96,1 0-90,2 0-101,-2 0-120,5-3 116,-1 0-35,0 2-39,1-2-40,0 0-41,-1 0-45,1 2-47,0-2-47,1 1-51,-2-1-52</inkml:trace>
  <inkml:trace contextRef="#ctx0" brushRef="#br0" timeOffset="10">330 1154 5952,'0'-1'623,"0"-1"-111,0-1-102,0 2-90,0-2-39,0 1-95,0-1-97,1 2-35,-1-2-16,2 0-36,-1 3 82,1 0 49,-2 1 88,0 2 109,0-1-117,1-1 35,-1 5-250,7 20 11,-1 0 41,-2-9 18,1 0 36,2 4 88,3-1 80,-1 0 95,3-2 109,-12-21-178,0 0-76,-2 0-72,2 0-67,-1 0-64,1 2-61,-2-2-55,1-1-52,-1 1-57,1 0-48,1 2-43,-2-4-38</inkml:trace>
  <inkml:trace contextRef="#ctx0" brushRef="#br0" timeOffset="11">386 1213 8128,'-3'0'669,"-1"-2"-93,2 2-90,1-2-83,-1 1-78,1-1-72,1 1-67,0-1-62,0 1-65,1-1-33,2 1-60,-1-2-58,1 0-45,3-2-235,8-3-366,-8 5 454,0 2 39,-3-1 162,1 2 34,0-1 54,-1 1 44,0-2 35,-2 2 37,1 0 42,1 0 42,-2 2 47,1-2-253,1 0 0,-2 1 1,2-1-1,1 0 0,-1 0 1,-2 0-1,4 0 1,16-6 43,-13 3 13,-1-1 0,1-1 0,7-6-56,-7 7 59,0-1 1,-1-1-1,7 0-59,-25 7 432,1 4-68,-1-2-62,2 3-56,-2 0-49,2 3-43,-8 7 54,2-4-103,-11 8-5,23-19-76,-2 1 0,1-1 0,0 1 0,0 1-1,1-1 1,-3-2-24,-16 3 181,7 0-35,-3 4-98,18-7-48,0 0 0,-2 2 0,2-2 0,0 0 0,-1 0 0,1 1 0,-2-1 0,2 0 0,0 0 0,-1 2 0,1-2-1,0 0 1,0 0 0,0 1 0,-2-1 0,2 0 0,0 2 0,0-2 0,2 1 0,-2-1 0,0 0 0,1 0 0,-1 0 0,0 0 0,2 2 0,-1-2 0,-1 0-1,0 0 1,2 0 0,-2 0 0,0 0 0,1 0 0,1 0 0,-2 0 0,1 0 0,-1 0 0,0 0 0,2-2 0,-1 2 0,15-3-23,0 0 1,0 0 0,1-1-1,-2-1 1,0-1 0,13-6 22,5-4-26,-65 39-11,-6 3 40,18-15-29,0-6-42,29-5 55,-1 0 0,1 0 0,0-2 0,4 1 13,-3-2-63,4 0-1,6-4 64,11-5-310,24-14 310,-23 12-83,0 1 47,-81 39-65,0 3 55,-2-3 59,-1-3 57,2-7 58,108-43-149,3-4-103,16-15 124,-28 14-7,-3-1 53,-4-2 73,-2-5 92,-29 34-184,-2 0 47,0-4 62,3-3 127,1-15 185,-9 19-336,1 0-36,-1 0-46,-1-1-57,2 0-68,0 1-77,1-1-88,0 1-98,2 2-110,-1-3-118,1 0-726</inkml:trace>
  <inkml:trace contextRef="#ctx0" brushRef="#br0" timeOffset="12">550 1235 6592,'5'-3'420,"-1"2"-36,2-1-35,-3 1-34,10-2 220,-3 1-117,1 1-106,0-1-93,-1 2-83,3 0-70,0 0-65,1-1-66,1-1-72,8-2-113,-3-6 57,-6 1 156,-5-2 94,-1-1 101,-7 11-56,1-2-43,2-3-43,1-1-93,6-9-196,-10 11 231,2-1 51,0 0 89,-1 3-5,-1 0 35,1 1 51,-2-1 48,1 0 52,1 2 57,-2-3 62,0 3 65,2-1 70,-2-1 75,0 8-598,0-2 1,0 0 0,0 2 0,-2-4 0,2 4-1,0-2 1,-3 1-11,3 1 24,-2 0 0,-1-2-1,2 1 1,-2-1 0,1 2-1,-1-1 1,0 0 0,-1 0-24,-3 4 67,-2-1 1,3-1-1,-6 4-67,-14 8 100,4-3-59,1-9-13,0 2 68,-7 0 375,-18 1-471,14-5 119,17-2-111,-2-2-50,-1 2-57,2-2-66,59-10 127,-1-3 47,-29 6 22,3 0 0,-3-1 1,3-1-1,-1-2-31,2-1 86,0-2 0,1-2-86,3-6 154,-1 1 0,9-13-154,-24 26 55,-1-4 41,-1 6-29,1 1 0,-1-1 1,0 0-1,1 0-67,-4 6 1,0 0 1,0 0-1,0 0 0,0-1 0,0 1 0,0 0 0,2 0 1,-2 0-1,0 0 0,0 0 0,0 0 0,0 0 0,0 0 0,0 0 1,0 0-1,0 0 0,0 0 0,0 0 0,1 0 0,-1 0 1,0-2-1,0 2 0,2 0 0,-2 0 0,0 0 0,0 0 1,0 0-1,0 0 0,0 0 0,0 0 0,0 0 0,0 2 0,1-2 1,-1 0-1,0 0 0,0 0 0,0 0 0,0 0 0,0 0 1,0 0-2,3 4-22,-1 7-39,-2 7 128,-3-1-46,-3-2-43,-2 2-40,-3-3-37,-1 0-33,-14 9-217,35-37 310,-1 0 60,0-1 51,-2 0 42,4-13 170,-6 16-85,0 1 0,-2-1 0,1 0 0,-3-7-199,3 15-236,0-1 75,-2 0 68,1 1 62,1-2 83,-3-2 100,1 0 76,1 2 53,-2-14 595,-2 13-553,1 2-178,1 1-36,0-1-39,-2 0-49,2 1-42,0 1-35,0 0-38,-1 0-43,1-2-44,0 1-49,-2 1-51,2-1-54,0 1-57,0-1-61,0 1-64,0 0-66,0-2-70,0 2-74,0 0-75,2 0-80</inkml:trace>
  <inkml:trace contextRef="#ctx0" brushRef="#br0" timeOffset="13">814 742 7744,'-3'0'678,"0"-3"-82,2 1-79,-1-1-75,2 0-68,0 0-66,0 1-61,0-2-56,0 1-52,2 0-47,-2 0-42,1-1-39,4-2-86,0 0-100,-2 2-22,7-4-318,-5 6 252,-2 4 129,0 0 108,-3-1 33,2 2 38,-1-1 43,-1 2 46,2 1 52,-2 2-83,0 3-46,0 8-50,0-9-65,-2 0 0,1 1-1,-1-1 1,0 0 0,-1 2 58,-1-1-13,-1-1 51,-1-1 64,-2 0 81,-1-2 95,0-3 109,3-2-147,1-1 33,-2 0 34,1 0 38,0 14-446,1 3 101,0-2 59,-1 22 143,2-17-144,1 0-98,0-6-66,-2-1-81,2-2-40,-2-2-75,1 2-82,-2 0-92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8-14T15:10:38.4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125 38 5056,'-35'29'1706,"18"-12"-904,2 0-44,1 3-49,2 0-56,1 1-64,2 0-69,3 2-76,2-1-84,2 1-89,4-2-96,2-1-103,4 1-109,2-2-117,4-1-122,23-15 405,1-3-78,6-6-57,-27 3-14,2-2 0,-1-1 1,-1 0-1,10-6 20,7-5 13,-5-1 44,-3-2 57,2-5 89,-4-2 99,-3-2 118,-10 14-160,-3-2 36,-4-9 280,-5 3-83,-4 3-87,-4 2-88,-3 2-91,-5 4-94,-1 0-97,-2 4-97,-2 2-102,-1 2-103,-1 2-107,1 2-107,-1 3-111,1 2-114,1 1-115,1 3-118</inkml:trace>
  <inkml:trace contextRef="#ctx0" brushRef="#br0" timeOffset="1">96 433 6208,'3'3'633,"0"0"-35,5 3 500,-2 0-127,2 0-121,-2-1-114,2 1-109,-1-2-102,1 3-96,1-1-31,2 0-118,-2 0-107,2 0-96,-4-1-76,1-1-44,0-1-38,-1 2-34,10 4-200,-2 0-82,25 11-682,-23-11 665,-8-3 220,-1-1 35,1 1 42,0-1 48,-1-1 54,-1 1 43,0 1 47,0-1 52,-1-1 55,2 1 59,-2 1 63,0-2 69,26 13-387,0-3 57,0-2 47,2-3 39,6-2 63,-14-4 14,1 0 0,1-3 0,6 0-206,16-5 236,2-1-52,2-5-96,-28 7-89,0-2-36,-1-2-40,0 2-43,10-3-115,-1-2-95,-2 2-103,2-2-114,-12 3 57</inkml:trace>
  <inkml:trace contextRef="#ctx0" brushRef="#br0" timeOffset="2">433 130 8384,'0'-5'661,"0"2"-66,0 0-63,0 0-59,1 0-58,1 0-54,-1 2-52,1-1-48,-1 1-45,2-1-44,0 2-40,-1-2-37,4 2-6,2 0-115,-2 0-62,0 2-48,5 1-168,15 5-490,-19-5 608,1 0 61,-3-2 88,-2 1 36,1-1 42,1-1 46,-2 2 51,1-1 55,0-1 62,-1 2 65,117 27-149,-80-17-53,0 2-1,0 1 0,-1 2 1,-2 3-1,35 21-117,-51-27 78,1 3-1,14 15-77,-20-17 23,-1 1-1,-3-1 1,11 15-23,5 15-11,-7 1-36,-6 6-40,-4 3-45,-15-45-476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8-14T15:10:38.4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3565 1426 10112,'5'6'938,"-2"2"-92,0 0-88,0-1-84,0 1-80,0-1-76,-2 1-73,2 0-67,-1-2-138,-2 0-33,2 5 109,1 1-116,-3 2-105,1-2-90,-1 0-76,0 0-64,0 1-49,-1 3-119,-4 23-472,2-26 534,0 3 39,0-1 80,1-9 98,-1 3 35,2-1 40,-1 0 45,-1-1 47,2 1 52,-2 0 56,1-1 61,-7 12-356,0-6 73,-1-2 64,-2-3 54,9-7-82,0-1 0,0 2 0,0-2 1,0 1-1,-3-1-65,1 2 104,1-2 0,-1 0 0,0-2 0,-1 2 0,3-1 1,-4-1-105,-1 1 201,0-2 0,1 0 0,1-1 1,-7-3-203,-13-12 471,5 3-176,13 6-192,1 1-37,-25-32 117,3-5 80,19 26 98,-5-12-360,9 18 237,0-2-1,0-7-236,0-3 285,3 0 35,1-2 36,5 2 38,2 2 42,5-2 43,4 3 44,4 0 47,-1 8-274,3 2-44,0 4-48,1 5-50,1 2-55,-2 5-58,1 2-60,1 2-64,-3 2-68,1 4-71,-1 0-74,-1 3-77,-3 2-81,1 0-84,-3 1-87,-2 1-92</inkml:trace>
  <inkml:trace contextRef="#ctx0" brushRef="#br0" timeOffset="1">3359 1683 8896,'3'0'787,"-2"-1"-93,1 1-86,-2-2-84,1 0-76,-1 2-73,0 0-67,0 0-62,0 0-57,0 0-52,-1 0-47,1 0-42,-3 4-56,0-4-107,-8 7-520,9-4 549,-1-1 53,2 1 75,-1 0 103,1-3-27,1 3 34,-2-2 35,2 1 40,-26 51-223,0 3 81,2-1 86,-2 0 93,1 0 99,1 0 106,-2 0 112,0 0 119,-2-2 125,15-27-364,-3 0 34,2 0 35,-2 0 34,0 0 37,1-1 37,10-21-519,2 1-43,0 0-39,-1-1-39,1 1-35,-2-2-34,-3 3-163,-1 2-111,2-2-93,-4 0-76,2 0-61</inkml:trace>
  <inkml:trace contextRef="#ctx0" brushRef="#br0" timeOffset="2">3215 2099 5568,'1'0'644,"-1"1"-55,2-1-53,-1 0-49,2 0-48,-1 0-43,0 0-42,-1 0-38,1 0 56,-1 0-59,-1 0-52,0 0-46,-1 4 109,-6 0-98,-11 5 186,0-1-65,-1 1-61,1-3-55,-2 0-51,2-3-45,0 2-41,-2 0-35,-12-1-26,1-2-57,-65 2-189,54-2 156,1 1 86,15-2 60,-1 2 70,19-1 635,8 1-443,3 0-35,0 0-35,3 0-39,0 0-39,0 0-41,4 3-12,-1-1-89,-3 0-92,-2-1-98,3 5 117,-1 1 1,1-1 0,-1-2 0,2 1 0,1 1 0,5 2 11,12 9-67,14 7 67,-11-7-60,-2 0-32,-1 1-43,-1 5-52,-7-7-53,0-2 106,-5-5 91,0 3 41,13 11 86,19 20 168,-25-26-169,1 1-54,2-1-99,-9-6-41,0-2-61,-1 0-71,3 1-78,-3-3-88,3 3-97,-1-3-104,0 1-113</inkml:trace>
  <inkml:trace contextRef="#ctx0" brushRef="#br0" timeOffset="3">3222 1970 7360,'7'2'1130,"-1"-2"-111,-2 2-106,1 1-101,-1-2-97,1 2-91,-2 0-87,0 2-81,0-2-77,-1 1-70,1 1-68,-3 1-60,1-1-57,1 1-52,-2-2-45,0 3-42,0 3-90,0-1-79,-2 2-38,-1 18-492,0-17 443,2-4 133,-1-2 36,-1 2 46,2 0 54,-1-1 68,1-1 83,-1 0 91,0 1 103,-1 11-63,0-1-65,0 1-56,0-1-47,0 3-32,0 0-36,-5 45-4,5-36 5,2 4 96,-1-7 65,2-2 113,0-10-109,0-2 37,0 0 42,0-1 43,20-10 247,0 1-126,0-1-112,0-1-101,4 0-67,2 4-110,-7-4-74,-1 1-40,19 5-137,-20-3 33,-2 0 0,-1 2 1,13 6 154,-4-1-102,0 4 61,-5 1-109,2 1 71,-3-3 52,50 50 34,-53-51-46,-2 1-35,2 0-42,0 0-52,0-1-61,-1 0-70,1 0-78,1-1-87</inkml:trace>
  <inkml:trace contextRef="#ctx0" brushRef="#br0" timeOffset="4">2906 2507 6848,'3'12'856,"0"1"-100,2-1-97,-2 0-90,0-1-87,1 1-81,-1 0-77,2-1-71,-2 1-67,2-1-62,-2 1-56,1 0-53,1-1-48,-2 1-41,6 11-183,-3-6-1,0 0-43,13 38-804,-12-31 664,-2-10 213,0 0 36,-2-2 66,1 0 36,-1 1 41,0-1 46,0 0 51,0-1 55,0 1 60,1 0 67,-1 2-340,1 0 50,1-2 49,-2 0 48,1 1 46,3 0 46,-3-1 43,1 1 44,-1 0 41,2 0 41,1-3 39,-1 3 39,1-3 36,-1 3 36,2-3 35,1-1 34,-15-21-750,-2-2 56,-1 4 51,-1-1 48,-3 5 45,3 4 42,-3 5 37,1 8 34,-28 27 426,-13 11-506,25-24 106,1-2-37,-1 3-45,2 1-57,10-11-76,-1-1 64,-3 5 57,-9 10 89,-3 2 37,9-9-81,4-6-58,-1 0-65,8-6-16,0-2-37,0 0-41,0 0-47,-2 0-49,2 1-56,-2-3-60,0 1-63</inkml:trace>
  <inkml:trace contextRef="#ctx0" brushRef="#br0" timeOffset="5">2860 2451 7104,'3'4'994,"-1"1"-89,-1-2-86,1 1-83,-1 1-78,-1 0-76,0-2-72,0 1-68,0 1-66,0-1-61,0-1-58,0 4-56,0-4-51,-1 1-48,-1 1-44,1-1-42,-1 1-46,1 0-48,-2 1-43,1-2-36,-1 4-113,-2 0-44,-8 15-816,8-14 697,0-2 184,1 1 62,1-2 77,0 0 92,-2 0 109,2 0 122,2-2-56,1 0 37,-2-2 38,1 1 41,-16 36-711,0 1 78,-1 0 93,1 0 117,11-20 126,-4 1 36,4-1 41,0 1 42,0-1 46,0 2 48,1-1 51,-1 0 53,3 1 57,0-1 60,-1-41-634,-4 5 61,-3 3 57,-1 1 53,-2 2 48,-1 1 45,-2 2 41,2 0 36,-5 0 68,0-3 40,14 7-116,1-1-1,-1 0 1,2 0-1,-1-2 1,-3-1-109,-42-27 555,3-4-95,1-4-113,23 19-222,3 1-35,-2-2-37,3-1-40,-1-1-41,1-1-45,3 0-46,-1 0-48,1-3-51,3 1-52</inkml:trace>
  <inkml:trace contextRef="#ctx0" brushRef="#br0" timeOffset="6">2215 2518 10112,'1'4'721,"1"1"-57,-1 0-57,1-1-54,-2-1-53,1 3-52,-1-3-50,0 2-49,0 0-46,0-1-46,0 1-44,-1-1-42,1-1-41,-2 2-39,2 0-38,-1-1-36,-1 1-35,1-1-33,-2 6-144,0-3-113,0 2-102,0-1-90,-2 1-76,2 0-65,-2-1-52,-1 6-503,-6 16-1707</inkml:trace>
  <inkml:trace contextRef="#ctx0" brushRef="#br0" timeOffset="7">2579 3471 9728,'7'6'947,"1"-3"-88,0 3-85,-2-3-80,3 1-77,-3 1-72,2 0-69,-1 1-64,-1-3-60,2 1-57,-2 3-52,2-3-48,-2 2-45,2-1-39,4 5 5,-1 0-107,-1 0-60,1 3-150,0-3 0,2 9 201,-3-7-74,2 6 47,-8-9 68,3 2 45,2 6-502,1-2-66,1-1-79,0 1-92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8-14T15:10:38.4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6278 0 8768,'-2'3'758,"1"0"-60,-1 2-58,1-2-55,-1 0-55,1 0-51,1 1-50,-2 0-47,1-1-46,1 0-44,-2 1-41,2-1-39,-2 2-37,2-2-36,-1 5 42,1-2-120,0 0-67,0 1-56,0 0-49,0 0-75,0 1-44,0 15-573,1-11 412,-1 0 94,0-3 179,0-1 83,0-2 81,0 2 80,-1-2 88,1 0 99,-2 37-1409,1 9 1096,1-28-242,1 2 40,2-3 54,1 2 68,0-4 81,4 2 95,-1-3 109,3 0 121,-4-11-112,0-1 35,0 1 38,2-2 38,-1 1 42,1-2 42,1 0 44,2-1 47,-5-2-140,-2 0 0,4-3 0,-2 2 0,0-1-1,0 1 1,2-2 0,-2 0 0,0 0 0,7-3-360,-7 1 455,1 1-1,1-1 0,-2-1-454,17-9 1098,-2-4-50,-1-3-63,-1-3-77,-3-2-92,-2-2-105,-5-3-121,-4 15-344,-2-1-35,0-2-37,-1 3-39,-1-3-40,-2 2-43,-1 0-43,1-2-47,-2 1-47,-4 1-49,-11-38-120,12 40 192,0 0-1,0 0 1,-2 1-1,-6-9 63,10 15-33,-1 0 0,1 1 0,-3-1 0,3 1 0,-2-1 33,1 5-37,1-4 0,-1 4 0,0-3 0,-1 1 37,2 2-54,-1-1 0,0 1 0,-2-1 54,1 1-68,1 1 0,1 0-1,-6 0 69,0 1-216,-1 2-43,2 0 1,1-1-1,-6 4 259,4-1-264,-1 1-57,2-2-5,1 1-63,-1 1-74,1 0-84,-1-1-94,2 1-106,-1 0-116,3-3 385,1 0-33,-2 0-343,-1 3-87,1-3-91,0 2-94</inkml:trace>
  <inkml:trace contextRef="#ctx0" brushRef="#br0" timeOffset="1">6402 654 8640,'-2'-1'1219,"1"-1"-102,-1 1-98,2 1-95,-1 0-90,1 0-86,-2 0-82,2 0-79,0 1-75,0-1-70,-2 2-67,2-1-62,0 1-59,0 0-55,0-1-51,0 1-47,0 1-35,0-2-56,0 1-48,0 1-42,2 0-87,-2 1-50,2 7-603,-2-6 530,0-2 132,1 0 108,-1-3 76,0 1 38,0-1 43,0 2 45,0 61-348,-1 2 110,1-2 100,-2 1 91,0 13 124,2-1 97,-1 1 79,1 1 62,1 13 149,6 123 896,-7-206-1615,0 0 37,1 5 27,-1 0 85,0-1 53,2 28 364,-2-24-311,0-6-110,0-3-33,0 2-40,0-1-45,0 1-37,-2-1-47,2 0-51,0-1-56,0 1-62,-1-1-65,1 1-71,-2 0-76,2-7-523,-1-1-112,-3 0-112,3-1-111</inkml:trace>
  <inkml:trace contextRef="#ctx0" brushRef="#br0" timeOffset="2">6431 1052 9984,'0'-6'971,"0"1"-78,0 1-77,0-2-73,1 1-70,-1 0-67,0 1-64,2-1-61,-2 1-57,1-1-54,1 0-52,-1-1-49,1 2-44,-2-1-43,1 1-39,2-1-35,-1 0-23,-1-1-41,6-4-60,-3-1-93,10-17-378,-8 18 336,-1 2 114,-2 0 61,1 1 72,-1 1 87,2-2 102,-2 2 115,-1 1-153,-1 2 34,1 0 35,-1-1 38,16-29 291,3 1-57,-3 0-58,3 0-59,-2-2-61,0 2-62,1 0-64,0 0-65,-2 3-78,0 0-55,0 0-57,0 0-58,0 0-58,-1 0-60,1-2-61,0 2-61,0-1-64,-2 1-64,0-2-65,2 0-66,-1 1-67,-1-1-68,0 1-70,-1-2-71</inkml:trace>
  <inkml:trace contextRef="#ctx0" brushRef="#br0" timeOffset="3">6371 1083 7872,'2'0'1187,"1"0"-114,-2 0-111,2-2-104,-1 2-100,1 0-94,0-1-89,0 1-85,0-2-5,0 2-106,0-2-95,0 1-87,0-1-101,0 1-40,2-1-50,-1-1-115,3 2-86,8-8-655,-11 6 664,-1 1 62,1 0 37,-1-1 47,0 2 56,0-1 45,-2 1 51,2-1 54,0-1 61,-1 3 65,1-3 70,0 2 76,-1-1 80,27-25 470,-2-2-82,1-2-81,-1 0-80,1 1-82,-2-2-80,1 0-79,-2-1-81,1 1-79,0-1-80,-2-1-78,2 0-80,-1-1-78,-1 2-78,1-1-78,-1-1-78,2 0-94,0-2-85,0 0-86,0 2-84,0 0-84,0 0-85,1 0-84,-1 1-83,-10 14-913,1-6 1804,-7 11-563</inkml:trace>
  <inkml:trace contextRef="#ctx0" brushRef="#br0" timeOffset="4">6394 1810 8000,'0'5'1155,"0"-3"-82,-2 2-82,2-2-79,0 1-74,0 0-74,0 0-71,0 0-67,0 0-65,2 0-62,-2-1-61,0 1-56,2 0-55,-2 0-52,1-2-49,-1 2-46,3 2 16,-1-2-100,-1 2-92,2-2-79,0 1-105,-1 2-82,2-1-131,2 4-293,2 2-293,-5-8 699,-1 1 41,1-1 81,-2 2 43,1-2 51,-1 0 57,1 0 50,-1 0 47,1 0 53,-1 0 56,-1 0 59,2 1 64,-2-1 68,2 0 71,14 67-1097,-8-35 368,-2 0 33,0 2 35,-1-2 35,-1 0 36,-1 2 36,2-2 38,-2 2 37,-1 0 39,1-2 39,-2 1 40,1 1 41,-1 0 41,2-2 42,-1 17 175,-1-38-397,1 6-71,-2-5 105,-2-7 66,2-1 89,-3 1 108,2-5-101,-1 0 34,-5-12 129,-3 1-54,1 4-48,0 1-44,6 3-134,-2-2 0,2 2-1,0 0 1,-3 0-81,2 0 54,-1 2 0,2-2 0,-2 0 0,1 1-54,1 2 31,-2-1 0,2-1 0,-1 1 0,0 1 0,0-2 0,1 2-1,0 0 1,0 0 0,0 1 0,0-1 0,0 1 0,0-1 0,-1 2-31,1-1 42,2-1 0,-1 2 1,1-2-1,-1 0 0,1 2 0,-1 1-42,-4 8-51,2-1-1,-3 9 52,-11 57-18,3-7 2,10-58-27,1 0-1,-3 3 44,6-16-128,-2 1-59,0-1-27,3-1 128,-2 0-1,2 0 1,-1-1-1,1 1 1,-2 0-1,2 0 1,-1 0-1,-1-2 1,2 2-1,-1 0 1,1-1 86,-3-1-174,1 0 35,1-1 44,-1 2 56,0-1 63,1-1 75,1 2 85,0 1 92,9 3-334,0 1 51,0-1 44,2 2 38,12 7 216,9 7 269,-15-10-309,1 2-75,-7-5-120,1-2-62,-3 1-56,1-1-59,0 1-65,0 0-73,2-2-178,-6-2 168,0 1-36,0-1-38,0 1-40,0-1-41,2-1-42,-3 2-46,2-2-45,-1 0-48,0 0-50,1 0-52,0-2-52,-1 2-55,0-1-56</inkml:trace>
  <inkml:trace contextRef="#ctx0" brushRef="#br0" timeOffset="5">6321 1865 9728,'0'0'244,"0"0"40,0 0 382,0 0 76,0 0 1082,0 0-1305,0 0-47,0 0-55,0 0-82,0 0-101,0 0-115,-7 10 144,1 0-57,0 1-52,0 0-50,2-1-44,-1 3-42,0-1-37,1 0-34,-1 8-90,1 0-60,-3 4-96,0 15-204,-2 5-74,3-15 288,-2-5 148,5-11 115,-2-3 34,4-2-223,-2-2 52,0 2 49,1-1 45,-1 1 43,0 0 39,1-1 38,-1 1 33,0 3 92,-1-1 57,1 1 46,-2 0 39,0 1 100,-14 40 1355,12-37-1293,0 1-88,4-9-239,-2 1-33,2-2-38,-1 2-41,-1 1-57,0 0-89,-1 0-98,0-1-108,5-8-194,-1-2 53,1 2 49,-1 0 48,-1-1 46,1 1 43,1 0 42,-2 0 40,1 0 37,1 0 36,-4 1-15,1-1 117,-1 3 100,0-1 125,-1 1 91,0 0 53,-6 5 557,3-4-419,4-1-263,1-1-70,-1 1-86,-1 0-103,3-1-122,0-1 23,1 1-38,-1-1-38,2-1-41,-2 2-43,1-2-45,-12 12 336,-30 23 93,0-1 104,-2-4 93,27-19 81,-11 3-379,27-13 199,0-1-47,1 2-42,-2-2-39,-1 1-25,0-1-63,1 0-49,-1 0-34,-10 2-305,10-2 307,1 1 51,-1 2 87,2-3 32,2 3 41,-2-1 46,1 0 50,1 1 54,-1 1 60,10 10-14,1 0-51,0-1-51,0 1-49,0 2-47,-1-3-47,1 1-46,0 0-43,-1-3-34,1 1-34,6 14-188,1-2-123,-1 1-116,0 1-109,1 0-103,-3 1-94,1 2-89</inkml:trace>
  <inkml:trace contextRef="#ctx0" brushRef="#br0" timeOffset="6">6391 1729 4160,'0'0'901,"0"2"-60,-2-2-57,2 1-56,0 1-54,0-2-52,0 1-50,0 1-49,0 0-46,0-1-44,0 1-43,0-1-40,0 1-40,0-1-36,0 1-36,0-1-33,-1 2 97,1 0-98,0 2-84,0-2-73,0 2-69,0-1-65,-3 7-351,1-7 249,1-2 134,-1 0 38,1-1 70,-1 1 104,1-2 69,-2 0 101,1 0 111,-1-2 126,-6-12-92,3-1-89,1 0-77,1-2-68,0-11 33,4 5-132,-1 4-35,-1-20 56,1 15-25,-2 21-153,3 3-31,1 7-111,7 24-214,-5-23 304,-1-4 37,2 12-379,1-1 40,-1-1 90,1-1 44,-2 1 48,0-2 55,-3 2 60,0 0 67,-3 0 73,-2-2 78,1-24-235,2-1 44,-1 1 41,0 0 35,0-5 45,0 2 35,-3-34 344,1-2 16,1 16-258,2 8-155,2 13-82,-1-1-41,-1-8 417,1-2-40,-1-1-62,1 2-78,1-2-92,1 1-108,1 13-30,-1 1-33,1-1-35,1 2-36,0-1-38,0 0-41,1 8 155,1 2 66,1-1 83,-1 5 75,-4-3-105,1 0 1,-2 2-1,1-2 0,-1 1 0,2 1 0,-2-2 0,1 1 0,-1 1 0,0-2 0,2 1 0,-2 1-30,3 4 82,-1 2-34,5 24-30,-2 1 47,-1 7 60,1 21 123,-7 43 179,2-70-320,-1-1-36,-1 3-45,2-35-32,-1 1-1,1-1 1,-2-1-1,2 2 1,-1-2-1,1 1 1,-2 1-1,2-2 1,-1 1-1,-1-1 7,2 2-9,-1-2 0,1 0 0,-2 1 1,2-1-1,-1 0 0,1 0 0,-2 0 0,2 0 0,-1 0 0,1 0 0,-2 0 0,0 0 9,1 0-19,-1 0-1,2-1 1,-1 1 0,-2-2 0,3 2 0,-2 0 0,1-1-1,-1-1 1,1 2 0,-1-1 0,1-1 0,1 1 0,-2-1-1,1 1 20,-2-2-34,1 0 1,0-1-1,-1 0 0,2 1 0,-1-2 34,-4-10-70,3 1 51,3 0 47,-3-18-87,2 0 55,-1-1 46,1 0 38,-1-26 135,4-4 406,1-10-621,0-4 125,-2 18-55,1 37-61,1-16-9,-2 27-21,2 2 0,-1-3-1,1 3 1,0-4 21,8-11-89,2 1-37,-6 15 53,-3-1 113,1-1 109,-1-10 155,-4 9-169,2 2-45,-2 3-67,0 0-39,0 1-33,0 0-35,0 1-41,-2-1-45,2 8 156,-1-1-1,-1 1 1,1-2-1,1 2 0,0 1 1,-2-1-1,2-2 1,-1 2-1,1 0 0,0 2 15,-2 30-179,2-4 62,-3-16 96,0-4 36,-3-21 253,0-2-46,3 0-39,1 0-34,2-13 63,0-1-81,2 14-78,-2 3 0,0-3 0,0 2-1,-3-9-52,3 2-118,1 1 98,2 1 77,0 0 58,-1 6 9,-1-1 1,1 0 0,-1 1 0,1-2-125,-4-11 171,2 19-244,0-1 61,-1-1 48,1-1 35,-2-11 223,2 13-191,0 2-57,0 2-53,0 5-68,0 1-84,0 47-226,0-1 123,2-16 142,-2 0 46,0-1 40,1 2 35,1 49 110,4 45 204,-4-94-397,-1 1 38,-4 34 50,-3-8 74,1-30 8,-1 0 0,-1-1 0,-6 12-88,12-41-203,-1-1 44,1 2 39,-2-2 39,0 4 20,0 1 119,0 1 138,1 2 103,1-2 28,-3 13 489,3-13-555,1-2-42,0 1-57,0 0-72,0-2-79,-2-2-43,2 3-49,2-3-53,-2 1-22,0-1-43,0 1-45,0-1-49,0 1-50,0-2-54,0 2-57,0-1-58,0-1 62,0 0-40,0 0-41,0 1-42,0 0-45,0-2-45,0 2-47,0-2-48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8-14T15:10:38.4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311 1182 7360,'0'5'572,"0"-2"-39,0 0-38,0-2-35,-1 1 360,1-2-122,-3-2-106,1-1-93,1-1-77,1-3-65,-3-3 141,-2-16 504,5 20-639,0 3 70,3-11 241,-1 2-51,-1-1-50,2 1-48,-1 0-45,2 0-44,-1-1-41,2 3-38,0-3-38,-1 1-34,5-11 189,4 0-112,-1 2-95,5-5-48,1 0-82,3-2 104,24-20-241,-16 17 192,0-3-157,0 2-1,3-1 0,0 2 0,12-6-34,18-15 66,-3-4 51,-48 47-315,0-1 39,-1 3 38,1-2 34,11-10 6,-1 4 107,-1-2 72,0 3 53,-2 1 25,57-41 613,-41 30-538,-18 13-183,3-1-49,-2-1-59,-1 3-67,1-1-77,0-1-85,-5 4 38,1 0-45,-3 1-47,2-1-49,-1 1-53,1-1-56,1 0-56,-3 1-62</inkml:trace>
  <inkml:trace contextRef="#ctx0" brushRef="#br0" timeOffset="1">342 1254 7232,'-2'-2'1160,"2"1"-72,0 1-70,0 0-67,0 0-66,-1-2-64,1 2-63,-2 0-59,2 0-58,0 0-57,0 0-54,-1 2-52,1-2-51,0 0-49,0 0-46,0 0-45,-2 1-43,2 1-41,0-2-38,-1 1-38,1-1-35,0 2-33,0-1-34,-2 1-109,2 1-95,0 0-80,-1-1-63,1 2-293,-3 7-950,3-8 1081,0 0 262,0-1 35,0-1 39,0 1 46,0-1 49,0 2 71,0-1 79,0-1 87,0 1 94,0-1 103,0 1 111,0-2 117,15 116-430,11 156 401,-21-175-415,-4-1-72,-4 2-103,0-51-43,-2 2-37,5-47 193,0-1-40,0 1-40,0-1-36,0-1-36,0 2-33,-1 1-175,1-2-10,0 1-58,-2 1-50,2-2-45,0 1-39,-1-1-34,-1 3-566,1 3-962</inkml:trace>
  <inkml:trace contextRef="#ctx0" brushRef="#br0" timeOffset="2">379 2113 10880,'0'3'1012,"1"-1"-89,1 1-87,-1-2-82,2 1-80,-1-1-76,-1 2-72,2-1-68,-1 0-65,1-2-61,-1 1-58,1 1-54,0-2-51,0 1-47,0-1-43,0 2-40,1-2-40,-1 0-45,2 0-40,-2 0-34,8 0-238,12 0-620,-17-2 709,-2 2 153,1 0 50,0 0 60,-1 0 69,1 0 78,-2 0 89,1 0 98,0 0 106,9 0-444,-5 0-44,0 0-38,-1-1-40,1 1-42,0-3-46,-2 3-48,1-2-52,1 0-54,0-1-56,-1 2-61,-1-1-62,2-1-66,0 2-69,-2-1-70</inkml:trace>
  <inkml:trace contextRef="#ctx0" brushRef="#br0" timeOffset="3">272 1199 6720,'-3'0'1595,"-2"-3"-98,3 1-799,1 1-39,-1-1-47,2 1-49,-1-2 57,-1 1-96,1 0-106,1 2-116,-2 0-199,2 2-32,0 0-34,0-2-35,0 1-38,0 1-37,0 1-39,0 0-40,0 41 312,0 0-80,-1 1-69,-1-1-60,1 8-72,-4 2-50,-10 103-452,3-77 365,4-42 171,2 2 38,-5 12 58,-1-2 101,3-7 72,-4 0 95,1-1 105,-2 0 117,13-41-434,-1-1-75,1 2-68,-1-2-62,-1 1-54,2-1-46,-4 2-351,2-2 158,-4 1-862,5 1 764,-1-1 102,1 1 60,1 0 122,-1-1 67,2 2 77,0 0 89,0 0 98,0 0 112,3 2 120,-3-4-109,2 2 35,7 17-149,2-3-70,9 6-92,4-1-83,-9-12-39,2 1 1,5 3 190,-2-4-101,-2 1 34,5 0 50,-3 1 80</inkml:trace>
  <inkml:trace contextRef="#ctx0" brushRef="#br0" timeOffset="4">1123 268 5696,'2'0'1005,"-2"1"-97,1-1-92,1 2-89,-2-1-83,0 1-81,0-1-75,0 1-71,0 1-68,0-2-62,0 1-59,0-1-55,0 2-50,0-1-47,0 1-41,-2 0-38,1 2-92,1-1-94,-2 1-59,-1 7-410,2-4 320,-2-5 201,3 1 70,-2-1 71,2-1 45,0 1 51,-1-1 57,1 1 62,0-2 69,-2 1 72,2-1 79,-6 22-151,1 2-89,2-2-79,-1 1-66,-1 4-60,1 1-58,-4 55-270,5-41 215,1-22 102,2 0 39,-1 8 85,-1-1 106,2-5 61,0 1 100,0 1 112,0-2 125,11-22-636,1 1 1,0 1 0,-1-2 0,0 4-1,1-2 1,10 5 24,11 8-119,18 14 119,13 5-43,-47-28 53,1 1 0,16 4-10,-25-9 14,18 6 35,-8-2-73,-4-1-69,0 0-95,-7-2 11,1 1-54,0 0-60,0 1-66,-1-2-73,1 2-80,-1 0-85,0 2-92</inkml:trace>
  <inkml:trace contextRef="#ctx0" brushRef="#br0" timeOffset="5">1475 977 9280,'-2'0'560,"2"-1"-38,-1 1-38,-1 0-35,-1-4 350,2 3-120,-2-2-105,1 0-90,-1 0-76,0 0-61,0-2 100,-3 1 468,6 4-536,0 3 77,0 1 107,0-2-231,1 2 37,9 47 303,-1-1-118,-2-1-106,1 2-96,0-1-85,-2 2-75,2-1-65,-4-1-52,7 31-41,12 145-154,-14-129 145,-4-41 54,1-1 66,-2 2 79,4-2 94,-8-49-374,0 0-71,0-1-68,-2 1-66,1-2-67,1 1-63,-2 1-62,1-1-60,-2-1-59,0 2-58,1-3-55,-2 2-54,0 0-53,1-2-51,-1 1-48,-1-2-48</inkml:trace>
  <inkml:trace contextRef="#ctx0" brushRef="#br0" timeOffset="6">1284 147 6208,'-2'3'914,"1"0"-57,-1-2-56,1 1-53,-1-1-53,2 1-52,-1-2-49,-1 0-48,2-2-46,0 2-46,0-1-43,0-1-43,0 1-40,0-1-39,2 1-38,-1-2-36,-1 0-35,2 0-33,-1-2 53,2 0-114,0-1-103,0 2-91,2-1-79,0 2-67,-1 0-55,24-12 908,7-4-599,32-8 475,0 6-123,5 4-118,0 9-116,2 5-112,-3 8-110,0 5-104,-38 1-266,32 12 474,-47-15-124,0 1-1,8 6 125,10 10-85,-29-18 82,1-1 0,7 10 3,-10-10 30,-1 1 1,1 1 0,4 6-31,-6-8 52,0 0 1,0 2-1,-1-2 1,1 6-53,-2-6 28,-1 2 1,0-2-1,-1 1 1,1 1 0,-3 3-29,1-7 9,1 3 0,-1-3 0,1 2 1,-2-1-1,1-1 0,-1 1 0,0 0 1,0 1-1,-3 1-9,0-1 7,0 1-1,-1-3 1,0 2 0,1-1 0,0-1 0,-2 1-1,0 0 1,1-2 0,-1 0 0,0 0-1,-4 1-6,-3 1 74,-1-2 1,-8 3-75,-7-1 131,4-4 49,-4-1 59,2 0 65,3-1 75,0-1 82,-10-4 34,5 0 250,2 0 0,-11-6-745,-1-4 597,6 1-130,1 0-91,5-1-153,2 1-98,-3 0-114,18 6-53,-1 1-35,-1-1-37,0 0-38,0 1-40,0-3-43,2 4-44,-2-2-47,2-1-48,-2 1-51,-1-6-691,4 0-94,5-5-93,2-2-91</inkml:trace>
  <inkml:trace contextRef="#ctx0" brushRef="#br0" timeOffset="7">824 375 6208,'-2'-2'890,"2"2"-51,0-1-51,0-1-50,0 2-47,0 0-46,0 0-46,-1 0-42,1-1-43,0 1-40,-2 0-40,1 0-37,1 0-36,0 0-35,-2 1 227,-1-1-122,1 2-110,1-1-99,-1-1-87,1 2-76,-1-1-65,-1 1-52,2-1-42,-10 5-550,8-4 515,1-2 41,-1 1 70,0 1 104,2-2 11,1 0 38,-2 0 42,1 0 45,1 0 49,-2 0 52,-42 6 151,-1 3-113,4 0-101,-2 4-89,1 2-76,0 0-65,1 0-53,1 2-40,-111 41-331,71-36 243,42-13 122,-3-1 41,19-5-106,-10 1-176,-10 4-111,28-7 300,0 1 41,17-2 42,2 2-1,-1-2 0,1 0 0,-1 1 0,-1 1 0,2-2 0,-2 1 1,2 1-1,-2-1 0,1 2 0,-1-1 0,2-1 0,-2 2 0,0-1 0,2 1 1,-4 0-1,2-1 0,0 1 0,0 0 0,0 1 5,7 8-8,-3 1 0,1-1 0,0 2-1,-2-1 1,0 3 8,-2-4-7,1-1-1,1-1 0,0 1 1,2 1-1,-2-1 0,2-2 1,1 2 7,1 4-99,1 0 84,21 36 195,-19-28-180,-6-11-73,1 2-75,-2 1-113,-3-7 84,2-1-35,-2 1-37,0 0-39,0-1-43,0 1-44</inkml:trace>
  <inkml:trace contextRef="#ctx0" brushRef="#br0" timeOffset="8">394 1132 5184,'1'-2'685,"1"-1"-66,-2 1-63,2-1-58,-2 0-57,0 2-54,0-2-49,1 0-47,-1 0-43,0 0-41,2-1-37,-2 1-34,0-3 45,0 0-97,1-3-86,1-12-168,-1 13 194,1 2 83,-1 0 105,-1 3-59,3 1 37,-3-2 39,2 2 43,2-4 35,-1-2-59,2 2-53,1 2-48,-1-4-27,1 2-51,5-3-42,-1-1-62,15-13-110,-18 14 138,1 0 50,-2 1 43,-1 1 57,-1-2 68,1 0 76,-2-1-224,2 1 0,-1 0 0,2-2-63,-1 2 50,3 1 0,-2-1 0,0 2 0,8-7-50,-5 5 69,1 0 1,1 1-1,7-6-69,19-7 203,-5-13 25,-1-6 77,-14 16 21,3 2-1,2-4-325,-14 19 97,0-1 0,-1 2 0,4-2-97,-5 4 44,0 1 0,2 0 0,-2 0 0,0 0 1,3 0-45,-13 4 212,-1 1-42,1 1-39,-1 0-35,-1 1-20,0 1-39,-3 3-35,-1 2-46,-6 10-88,5-6 86,5-3 81,0-2 100,-14 24-150,-11 13 15,7-12 35,-8 4-35,-3 0 59,-1-1 0,-2-3 0,-2-1 0,-19 13-59,34-29-69,-15 6 121,-4 4 42,17-8-113,7-2-103,9-8 13,2-2-38,76-51 226,-12 1-89,-12 8-79,32-37 89,-43 37 7,0-3 38,9 7-19,10-8-20,-33 23-36,11-11 30,-20 16-24,1 2-1,-3-3 1,7-7 24,-9 10-24,1 0-1,-2-2 1,1 1 0,-2 0 0,0 0 24,15-24-30,7 0-92,-11 19 9,1 4-44,0 2-51,1 6-58,-16 28 191,-5-1 34,2-10 40,-2-2 0,1 2 0,-1 0 0,-4 1 1,0 5 7,-2-2 0,-7 10-7,-13 11-86,-18 21 133,-53 64 39,83-104-79,0-2-1,-1 0 1,-2-1 0,-22 15-7,29-18 7,-2-2 0,1 1 1,-2-1-1,-8 3-7,20-12 4,0 0 0,0 0-1,0-1 1,0-1 0,-2 1-1,2-1 1,-2 1-4,4-2 9,-1 0-1,2 0 1,-2 0 0,2 0 0,-1 0-1,-1 0 1,2-2 0,0 2-1,-2-1 1,1-1 0,1 1 0,-3-1-9,6 1-18,-2 1-51,2 0-44,0 0-38,-1 0-321,-1 0-348,1 0 492,1 0 59</inkml:trace>
  <inkml:trace contextRef="#ctx0" brushRef="#br0" timeOffset="9">397 1144 7104,'0'-2'739,"0"-1"-95,0 2-90,2-1-85,-2-1-79,3 2-74,-2 1-70,1-2-63,-1 0-58,2 1-53,0-1-48,-1 2-42,4-1-125,0 1-106,9 0-513,-9 1 465,-1 1 130,-2-1 58,2 1 72,-1 1 112,-4-1 10,2-1 37,1 1 38,-3-1 42,20 8 12,1-6 69,-15-3-154,2 0 0,-2 0 1,0 0-1,2-1 0,-2 1 0,2-2 0,-2 1 0,4-2-129,23-11 478,-18 5-281,-1 0-43,2-7-29,0 1-113,-16 12 117,0-5 383,0 1-91,1-2-81,-1-1-74,0 0-32,2 0-80,-2-6-38,0-1-97,-2-15-70,1 21 60,-1 0 39,1 4 31,-1-3 44,-1 3 55,0-2 61,8 33-391,-4 1 80,-2 4 68,-1-22 24,0-1 0,1 2 0,-1-2 0,-1 0 1,0 2-21,2-3 19,-2 1 0,0-2 0,0 1 1,0-1-1,0 1 0,-2 0 0,0-1 0,1-1 1,1 2-1,-2-2 0,-3 3-19,-13 6 17,-6-3-54,17-7-24,0-1 65,0 1 41,-26-4 238,24 2-264,1-1-81,0 1-111,7 1 36,-1-1-37,8 4 175,2-4 0,-2 1 1,0 1-1,1-1 1,-1 1-1,0-2 1,2 0-1,-2 1 1,2-1-1,-2 0 0,1 0 1,-1 0-1,0 0 1,2-1-1,0 1 1,-2-2-1,0 1 0,1 1 1,-1-2-1,2 1 1,-4-1-2,13-3 2,-3-1 0,0 0 0,2-1-2,16-12-25,-21 15 14,-3-1 48,1 2 1,0-2-1,-1-1 1,1 0-38,-2 2 9,1-3 1,-1 1-1,1 0 1,0 0-1,-2 0 1,1-3-10,1 1 7,-4-1 0,2 1 0,0-1-1,-1 0 1,-1 0-7,4-29 111,-5 28-271,2 0 65,-1-1 53,2 0 44,3-7 83,11-23 243,-11 28-272,0 0-64,-1 0-89,0 0-114,-2 3-4,-2 1-69,1 0-74,-1 0-83,19 56 438,-12-30 1,-2-3 1,0 1 0,3 1 1,-7-10-5,2-3-1,-1 1 1,0 1 0,0-1 0,2 0 0,-2-1-1,0 0 1,2 1 0,-1-2 0,1 2 0,3 1 5,-13-7-239,-1 1 38,-6-1-105,-2-1 113,2 0 88,-2-1 65,-26-4 97,25 6-84,1-1-87,8 2 12,0 1-36,12 24 49,2-1 43,-2-1 41,1 1 48,2 0 55,2-2 59,1-3 68,4-1 72,2-2 79,-32-10-60,-1 1-56,1-1-52,-1 1-48,0-2-42,-1 1-38,-14 3-13,-10-2-107,25-3-8,-1-2-1,1-1 1,-2 0 0,2 0 0,0-1 48,18 1-25,1 0 1,-1 0-1,2 0 1,0 0 0,-2 0-1,1 1 1,-1-1 24,34 11-114,-8-2 77,-1-4 68,-25-5-20,-2 0-1,2 0 0,-1 0 1,-1-2-1,2 2 0,-1 0 1,-1 0-1,1-1 0,-1-1 1,3 2-1,-3-1-10,1 1 16,-1-2 0,1 2 0,-1-3 0,1 3 0,-1-1 0,1-1 0,-2 1 0,1-1 0,-1 0 0,2 1 0,-1 1 1,-1-3-1,2 1-16,2-22 209,-4-1-57,-4 2-47,-4-1-40,-9-13-25,-13-16-59,22 41 11,4 5 51,-1 1-35,-1-4-53,-2-6-102,8 16 144,0 0-1,0 0 0,0 0 0,0 0 0,0-1 0,0 1 0,0 0 1,0 0-1,0 0 0,0 0 0,0-2 0,2 2 0,-2 0 0,0 0 1,0-1-1,0 1 0,0 0 0,0 0 0,0 0 0,0 0 0,0 0 1,0 0-1,1-2 0,-1 2 0,0 0 0,0 0 0,0 0 0,0 0 1,0 0-1,0 0 0,2 0 0,-2 0 4,1-1-6,1 1 1,-1 0-1,3 0 0,-3 0 1,1 0-1,-1 0 0,1 0 1,-1 0-1,1 1 1,1-1 5,0 0-10,1 2 1,1-2-1,-2 3 1,2-3-1,-1 1 1,-1 1 0,0 1-1,2-2 1,-2 1-1,2 1 1,-2 0-1,0-1 1,0 1 0,0 0-1,-2 0 1,2 0-1,0 0 1,0 0-1,-1 2 1,1-2 0,-1 0-1,1 3 10,0 3-9,0 0 0,0-1 0,0 2 0,0 1 9,5 40 41,-2-16 47,1-3 59,-7-31-142,-1 3 1,1-3-1,0 2 1,-2-1-1,1 1 1,1-2-1,-2 1 1,1 1-1,-1-2 1,1 1-1,1-1 1,-2 1-1,-1-1 1,3 1-1,-1 1 1,-3-3 0,3 2-1,-1-1 1,-1 1-1,2-1 1,-1-1-1,-1 2 1,2-2-1,-1 1-5,-13 4 17,1 1-1,0-1 0,-10-1-16,-5 4-21,20-7 51,0 1 0,-1-1 0,1-1 1,-3 2-31,-11-2 4,2 3-51,2 3-64,18-6 90,-1 0-1,1 2 1,-1-1 0,1 1 0,-1-2-1,2 1 1,-1 1 0,-1-1 0,0 1 21,7-1-20,-3 2 0,2-1 1,-1-2-1,2 1 1,1 2 19,20 2-58,-18-5 54,-1 0 0,1-1 0,0 1 0,-1-2 0,1 2 0,3-3 4,1-2 17,2 1-1,-2-1 1,1-1-1,-2 0 1,3 0-1,-3 0 1,4-5-17,2-3-31,0-1 63,-4-3 50,-2-2 36,-9 17-92,-1 0 0,1-2-1,-1 0 1,1 2 0,-2 0 0,0-1-1,1 1 1,-1-2 0,0 2 0,0-2-1,0 1 1,0 1 0,-1 0 0,1-2-1,-2 2 1,1-2 0,-1 2 0,2 0-1,-3 0 1,2-1 0,-1 1 0,-1-2-26,-3-7-62,1 0 47,-9-31 105,10 17-56,1 9-71,0 5-52,1 0-66,2 10 101,5 4 9,-1 1 0,1-2 1,0 1-1,-2 1 0,6 3 45,-5-3-29,3 1-1,-3 0 0,1 2 1,1 0 29,-2 0-9,1 0 0,-2 0 1,2 0-1,-2 2 9,0-2 6,0 0 1,-2 2 0,2-2-1,-1 1-6,-1-2 13,1 1-1,-2-3 1,2 3-1,-2-1 1,0 1 0,0-3-1,-2 3 1,2-1-1,0-1 1,-2 3-1,1-3 1,-2 4-13,1-5 8,1 1 0,-1-1 0,-1 1 0,2 0 0,-2-2 0,1 2 0,-1-2 0,0 2 0,0-2 0,1 1 0,-2 0 0,1-1 0,0 1 0,0-2 0,-2 1 0,2 1 0,-2-2-8,-4 4-210,2 1 113,-3 0 94,3-1 73,-2-1 60,-17 13 345,15-11-314,2 2-86,0-2-96,1 0-90,2 0-101,-2 0-120,5-3 116,-1 0-35,0 2-39,1-2-40,0 0-41,-1 0-45,1 2-47,0-2-47,1 1-51,-2-1-52</inkml:trace>
  <inkml:trace contextRef="#ctx0" brushRef="#br0" timeOffset="10">330 1154 5952,'0'-1'623,"0"-1"-111,0-1-102,0 2-90,0-2-39,0 1-95,0-1-97,1 2-35,-1-2-16,2 0-36,-1 3 82,1 0 49,-2 1 88,0 2 109,0-1-117,1-1 35,-1 5-250,7 20 11,-1 0 41,-2-9 18,1 0 36,2 4 88,3-1 80,-1 0 95,3-2 109,-12-21-178,0 0-76,-2 0-72,2 0-67,-1 0-64,1 2-61,-2-2-55,1-1-52,-1 1-57,1 0-48,1 2-43,-2-4-38</inkml:trace>
  <inkml:trace contextRef="#ctx0" brushRef="#br0" timeOffset="11">386 1213 8128,'-3'0'669,"-1"-2"-93,2 2-90,1-2-83,-1 1-78,1-1-72,1 1-67,0-1-62,0 1-65,1-1-33,2 1-60,-1-2-58,1 0-45,3-2-235,8-3-366,-8 5 454,0 2 39,-3-1 162,1 2 34,0-1 54,-1 1 44,0-2 35,-2 2 37,1 0 42,1 0 42,-2 2 47,1-2-253,1 0 0,-2 1 1,2-1-1,1 0 0,-1 0 1,-2 0-1,4 0 1,16-6 43,-13 3 13,-1-1 0,1-1 0,7-6-56,-7 7 59,0-1 1,-1-1-1,7 0-59,-25 7 432,1 4-68,-1-2-62,2 3-56,-2 0-49,2 3-43,-8 7 54,2-4-103,-11 8-5,23-19-76,-2 1 0,1-1 0,0 1 0,0 1-1,1-1 1,-3-2-24,-16 3 181,7 0-35,-3 4-98,18-7-48,0 0 0,-2 2 0,2-2 0,0 0 0,-1 0 0,1 1 0,-2-1 0,2 0 0,0 0 0,-1 2 0,1-2-1,0 0 1,0 0 0,0 1 0,-2-1 0,2 0 0,0 2 0,0-2 0,2 1 0,-2-1 0,0 0 0,1 0 0,-1 0 0,0 0 0,2 2 0,-1-2 0,-1 0-1,0 0 1,2 0 0,-2 0 0,0 0 0,1 0 0,1 0 0,-2 0 0,1 0 0,-1 0 0,0 0 0,2-2 0,-1 2 0,15-3-23,0 0 1,0 0 0,1-1-1,-2-1 1,0-1 0,13-6 22,5-4-26,-65 39-11,-6 3 40,18-15-29,0-6-42,29-5 55,-1 0 0,1 0 0,0-2 0,4 1 13,-3-2-63,4 0-1,6-4 64,11-5-310,24-14 310,-23 12-83,0 1 47,-81 39-65,0 3 55,-2-3 59,-1-3 57,2-7 58,108-43-149,3-4-103,16-15 124,-28 14-7,-3-1 53,-4-2 73,-2-5 92,-29 34-184,-2 0 47,0-4 62,3-3 127,1-15 185,-9 19-336,1 0-36,-1 0-46,-1-1-57,2 0-68,0 1-77,1-1-88,0 1-98,2 2-110,-1-3-118,1 0-726</inkml:trace>
  <inkml:trace contextRef="#ctx0" brushRef="#br0" timeOffset="12">550 1235 6592,'5'-3'420,"-1"2"-36,2-1-35,-3 1-34,10-2 220,-3 1-117,1 1-106,0-1-93,-1 2-83,3 0-70,0 0-65,1-1-66,1-1-72,8-2-113,-3-6 57,-6 1 156,-5-2 94,-1-1 101,-7 11-56,1-2-43,2-3-43,1-1-93,6-9-196,-10 11 231,2-1 51,0 0 89,-1 3-5,-1 0 35,1 1 51,-2-1 48,1 0 52,1 2 57,-2-3 62,0 3 65,2-1 70,-2-1 75,0 8-598,0-2 1,0 0 0,0 2 0,-2-4 0,2 4-1,0-2 1,-3 1-11,3 1 24,-2 0 0,-1-2-1,2 1 1,-2-1 0,1 2-1,-1-1 1,0 0 0,-1 0-24,-3 4 67,-2-1 1,3-1-1,-6 4-67,-14 8 100,4-3-59,1-9-13,0 2 68,-7 0 375,-18 1-471,14-5 119,17-2-111,-2-2-50,-1 2-57,2-2-66,59-10 127,-1-3 47,-29 6 22,3 0 0,-3-1 1,3-1-1,-1-2-31,2-1 86,0-2 0,1-2-86,3-6 154,-1 1 0,9-13-154,-24 26 55,-1-4 41,-1 6-29,1 1 0,-1-1 1,0 0-1,1 0-67,-4 6 1,0 0 1,0 0-1,0 0 0,0-1 0,0 1 0,0 0 0,2 0 1,-2 0-1,0 0 0,0 0 0,0 0 0,0 0 0,0 0 0,0 0 1,0 0-1,0 0 0,0 0 0,0 0 0,1 0 0,-1 0 1,0-2-1,0 2 0,2 0 0,-2 0 0,0 0 0,0 0 1,0 0-1,0 0 0,0 0 0,0 0 0,0 0 0,0 2 0,1-2 1,-1 0-1,0 0 0,0 0 0,0 0 0,0 0 0,0 0 1,0 0-2,3 4-22,-1 7-39,-2 7 128,-3-1-46,-3-2-43,-2 2-40,-3-3-37,-1 0-33,-14 9-217,35-37 310,-1 0 60,0-1 51,-2 0 42,4-13 170,-6 16-85,0 1 0,-2-1 0,1 0 0,-3-7-199,3 15-236,0-1 75,-2 0 68,1 1 62,1-2 83,-3-2 100,1 0 76,1 2 53,-2-14 595,-2 13-553,1 2-178,1 1-36,0-1-39,-2 0-49,2 1-42,0 1-35,0 0-38,-1 0-43,1-2-44,0 1-49,-2 1-51,2-1-54,0 1-57,0-1-61,0 1-64,0 0-66,0-2-70,0 2-74,0 0-75,2 0-80</inkml:trace>
  <inkml:trace contextRef="#ctx0" brushRef="#br0" timeOffset="13">814 742 7744,'-3'0'678,"0"-3"-82,2 1-79,-1-1-75,2 0-68,0 0-66,0 1-61,0-2-56,0 1-52,2 0-47,-2 0-42,1-1-39,4-2-86,0 0-100,-2 2-22,7-4-318,-5 6 252,-2 4 129,0 0 108,-3-1 33,2 2 38,-1-1 43,-1 2 46,2 1 52,-2 2-83,0 3-46,0 8-50,0-9-65,-2 0 0,1 1-1,-1-1 1,0 0 0,-1 2 58,-1-1-13,-1-1 51,-1-1 64,-2 0 81,-1-2 95,0-3 109,3-2-147,1-1 33,-2 0 34,1 0 38,0 14-446,1 3 101,0-2 59,-1 22 143,2-17-144,1 0-98,0-6-66,-2-1-81,2-2-40,-2-2-75,1 2-82,-2 0-92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8-14T15:10:38.4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82 25 5056,'-23'19'1706,"12"-8"-904,1 0-44,1 2-49,1 0-56,1 1-64,1 0-69,2 1-76,1-1-84,2 1-89,2-1-96,2-1-103,2 1-109,2-2-117,2 0-122,15-10 405,1-2-78,4-4-57,-18 2-14,1-1 0,0-1 1,-1 0-1,7-4 20,4-3 13,-3-1 44,-2-1 57,1-3 89,-2-2 99,-2-1 118,-7 9-160,-2-1 36,-2-6 280,-4 2-83,-2 2-87,-3 1-88,-2 2-91,-3 2-94,-1 0-97,-1 3-97,-1 1-102,-1 1-103,-1 2-107,1 1-107,-1 2-111,1 1-114,1 1-115,0 2-118</inkml:trace>
  <inkml:trace contextRef="#ctx0" brushRef="#br0" timeOffset="1">63 283 6208,'2'2'633,"0"0"-35,3 2 500,-1 0-127,1 0-121,-1-1-114,1 1-109,0-1-102,0 1-96,1 0-31,1 0-118,-1 0-107,1 0-96,-2-1-76,0 0-44,0-1-38,0 1-34,6 3-200,-1 0-82,16 7-682,-15-7 665,-5-2 220,-1-1 35,1 1 42,0-1 48,-1 0 54,0 0 43,-1 1 47,1-1 52,-1 0 55,1 0 59,-1 1 63,0-1 69,17 8-387,0-2 57,0-1 47,1-2 39,4-2 63,-9-2 14,1 0 0,0-2 0,4 0-206,11-3 236,1-1-52,1-3-96,-18 4-89,0-1-36,0-1-40,-1 1-43,7-2-115,-1-1-95,-1 1-103,1-1-114,-7 2 57</inkml:trace>
  <inkml:trace contextRef="#ctx0" brushRef="#br0" timeOffset="2">283 85 8384,'0'-3'661,"0"1"-66,0 0-63,0 0-59,1 0-58,0 0-54,0 1-52,0 0-48,0 0-45,1 0-44,0 1-40,-1-1-37,3 1-6,1 0-115,-1 0-62,0 1-48,3 1-168,10 3-490,-12-3 608,0 0 61,-2-1 88,-1 0 36,1 0 42,0-1 46,-1 1 51,1 0 55,-1-1 62,0 1 65,77 18-149,-53-11-53,0 1-1,0 1 0,0 1 1,-2 2-1,23 14-117,-33-18 78,0 2-1,10 10-77,-14-11 23,0 0-1,-2 0 1,7 10-23,3 9-11,-4 1-36,-4 4-40,-3 2-45,-10-29-476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8-14T15:10:38.4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3083 1378 10112,'3'4'938,"-1"1"-92,0 0-88,0 0-84,0 0-80,0 0-76,-1 0-73,1 0-67,-1-1-138,-1 0-33,1 3 109,1 1-116,-2 1-105,1-1-90,-1 0-76,0 0-64,0 0-49,-1 3-119,-2 14-472,1-16 534,0 1 39,0 0 80,1-6 98,-1 2 35,1-1 40,0 0 45,-1 0 47,1 0 52,-1 0 56,1 0 61,-5 7-356,0-3 73,0-2 64,-2-2 54,6-4-82,0-1 0,0 1 0,0-1 1,0 1-1,-2-1-65,1 1 104,0-1 0,0 0 0,0-1 0,-1 1 0,2-1 1,-3 0-105,0 0 201,0-1 0,0 0 0,1 0 1,-4-3-203,-9-7 471,3 1-176,9 5-192,0 0-37,-16-21 117,2-3 80,13 17 98,-4-8-360,6 12 237,0-2-1,0-4-236,0-2 285,2 0 35,1-1 36,3 1 38,1 1 42,4-1 43,2 2 44,3 0 47,-1 5-274,2 2-44,0 2-48,1 3-50,0 2-55,-1 3-58,1 1-60,0 2-64,-1 1-68,0 2-71,-1 1-74,0 1-77,-2 2-81,0 0-84,-1 0-87,-2 1-92</inkml:trace>
  <inkml:trace contextRef="#ctx0" brushRef="#br0" timeOffset="1">2948 1546 8896,'2'0'787,"-1"-1"-93,0 1-86,-1-1-84,1 0-76,-1 1-73,0 0-67,0 0-62,0 0-57,0 0-52,-1 0-47,1 0-42,-2 2-56,0-2-107,-5 5-520,6-3 549,-1-1 53,1 1 75,0 0 103,0-2-27,1 2 34,-1-1 35,1 0 40,-17 34-223,0 1 81,1 0 86,-1 0 93,1 0 99,0 0 106,-1 0 112,0 0 119,-1-1 125,9-18-364,-1 0 34,1 0 35,-2 0 34,1 0 37,0-1 37,7-13-519,1 0-43,0 0-39,-1 0-39,1 0-35,-1-1-34,-2 2-163,-1 1-111,1-1-93,-2 0-76,1 0-61</inkml:trace>
  <inkml:trace contextRef="#ctx0" brushRef="#br0" timeOffset="2">2854 1818 5568,'1'0'644,"-1"1"-55,1-1-53,0 0-49,1 0-48,-1 0-43,0 0-42,0 0-38,0 0 56,0 0-59,-1 0-52,0 0-46,-1 2 109,-3 1-98,-8 3 186,0-1-65,0 1-61,0-2-55,-1 0-51,1-2-45,0 1-41,-1 0-35,-8 0-26,1-2-57,-43 2-189,36-2 156,0 1 86,10-1 60,-1 1 70,13-1 635,5 1-443,2 0-35,0 0-35,2 0-39,0 0-39,0 0-41,2 2-12,0-1-89,-2 0-92,-1 0-98,1 3 117,0 0 1,1 0 0,-1-1 0,1 0 0,1 1 0,3 1 11,8 6-67,9 5 67,-7-5-60,-1 0-32,-1 1-43,-1 3-52,-4-5-53,0-1 106,-4-3 91,1 2 41,8 7 86,12 13 168,-16-17-169,1 1-54,1-1-99,-6-4-41,0-1-61,0 0-71,1 0-78,-1-1-88,1 1-97,0-1-104,0 0-113</inkml:trace>
  <inkml:trace contextRef="#ctx0" brushRef="#br0" timeOffset="3">2859 1734 7360,'4'1'1130,"0"-1"-111,-1 1-106,0 1-101,0-1-97,0 1-91,-1 0-87,0 1-81,0-1-77,-1 1-70,1 0-68,-2 1-60,1-1-57,0 1-52,-1-1-45,0 1-42,0 3-90,0-1-79,-1 1-38,-1 12-492,0-11 443,1-3 133,0-1 36,-1 1 46,1 0 54,0 0 68,0-1 83,0 0 91,0 0 103,-1 8-63,0-1-65,0 1-56,0-1-47,0 2-32,0 0-36,-3 30-4,3-24 5,1 2 96,0-4 65,1-1 113,0-7-109,0-1 37,0 0 42,0-1 43,13-6 247,0 0-126,0 0-112,0-1-101,3 0-67,1 2-110,-5-2-74,0 1-40,12 3-137,-13-2 33,-1 0 0,-1 1 1,9 4 154,-3 0-102,0 2 61,-3 1-109,1 0 71,-2-1 52,33 32 34,-35-33-46,-1 0-35,1 1-42,0-1-52,0 0-61,0 0-70,0 0-78,1-1-87</inkml:trace>
  <inkml:trace contextRef="#ctx0" brushRef="#br0" timeOffset="4">2652 2085 6848,'2'8'856,"0"0"-100,1 0-97,-1 0-90,0-1-87,1 1-81,-1 0-77,1-1-71,-1 1-67,1-1-62,-1 1-56,1 0-53,0-1-48,-1 1-41,4 7-183,-2-4-1,0 0-43,8 25-804,-7-20 664,-2-7 213,0 0 36,-1-1 66,1 0 36,-1 0 41,0 0 46,0 0 51,0-1 55,0 1 60,0 0 67,0 1-340,1 0 50,0-1 49,-1 0 48,1 0 46,1 1 46,-1-1 43,0 0 44,0 1 41,1-1 41,0-1 39,0 1 39,1-1 36,-1 1 36,1-1 35,1-1 34,-10-14-750,-1-1 56,-1 2 51,-1 0 48,-1 3 45,1 3 42,-1 3 37,0 5 34,-18 18 426,-9 7-506,17-16 106,0-1-37,0 2-45,1 1-57,6-8-76,0 0 64,-2 3 57,-6 7 89,-2 1 37,6-6-81,3-4-58,-1 0-65,5-4-16,0-1-37,0 0-41,0 0-47,-1 0-49,1 0-56,-1-1-60,0 0-63</inkml:trace>
  <inkml:trace contextRef="#ctx0" brushRef="#br0" timeOffset="5">2622 2048 7104,'2'3'994,"-1"0"-89,0-1-86,0 1-83,0 0-78,-1 0-76,0-1-72,0 1-68,0 0-66,0 0-61,0-1-58,0 2-56,0-2-51,-1 1-48,0 0-44,0 0-42,0 0-46,0 0-48,-1 1-43,1-1-36,-1 2-113,-1 0-44,-6 10-816,6-9 697,0-1 184,0 0 62,1-1 77,0 0 92,-1 0 109,1 0 122,1-2-56,1 1 37,-1-2 38,0 1 41,-10 24-711,0 0 78,-1 0 93,1 0 117,7-13 126,-2 1 36,2-1 41,0 1 42,0-1 46,0 1 48,1 0 51,-1 0 53,2 0 57,0 0 60,-1-27-634,-2 3 61,-2 2 57,-1 1 53,-1 1 48,-1 1 45,-1 1 41,1 0 36,-3 0 68,0-2 40,9 5-116,1-1-1,-1 0 1,1 0-1,0-1 1,-2-1-109,-28-18 555,2-2-95,1-3-113,15 13-222,2 0-35,-1-1-37,1-1-40,0 0-41,1-1-45,1 0-46,0 0-48,1-2-51,1 1-52</inkml:trace>
  <inkml:trace contextRef="#ctx0" brushRef="#br0" timeOffset="6">2200 2092 10112,'1'3'721,"0"0"-57,0 0-57,0 0-54,-1-1-53,1 2-52,-1-2-50,0 1-49,0 0-46,0 0-46,0 0-44,-1 0-42,1-1-41,-1 1-39,1 0-38,-1 0-36,0 0-35,0 0-33,-1 3-144,0-1-113,0 1-102,0-1-90,-1 1-76,1 0-65,-1-1-52,-1 4-503,-4 11-1707</inkml:trace>
  <inkml:trace contextRef="#ctx0" brushRef="#br0" timeOffset="7">2438 2715 9728,'5'4'947,"0"-2"-88,0 2-85,-1-2-80,2 1-77,-2 0-72,1 0-69,0 1-64,-1-2-60,1 1-57,-1 1-52,1-1-48,-1 1-45,1-1-39,3 4 5,-1-1-107,0 1-60,0 1-150,0-1 0,2 5 201,-3-4-74,2 4 47,-5-6 68,1 1 45,2 4-502,1-1-66,0-1-79,0 1-92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8-14T15:10:38.4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6091 0 8768,'-1'2'758,"0"0"-60,0 1-58,0-1-55,0 0-55,0 0-51,1 1-50,-1-1-47,0 0-46,1 0-44,-1 1-41,1-1-39,-1 1-37,1-1-36,-1 3 42,1-1-120,0 0-67,0 1-56,0-1-49,0 1-75,0 0-44,0 10-573,1-7 412,-1 0 94,0-2 179,0-1 83,0-1 81,0 1 80,-1-1 88,1 0 99,-1 24-1409,0 6 1096,1-18-242,1 1 40,1-2 54,0 1 68,1-2 81,2 1 95,0-2 109,1 0 121,-2-7-112,0-1 35,0 1 38,1-1 38,0 0 42,0-1 42,1 0 44,1-1 47,-3-1-140,-1 0 0,2-2 0,-1 1 0,0 0-1,0 0 1,1-1 0,-1 0 0,0 0 0,4-2-360,-4 1 455,1 0-1,0 0 0,-1-1-454,11-6 1098,-1-2-50,-1-3-63,-1-1-77,-1-2-92,-2-1-105,-3-2-121,-3 10-344,-1-1-35,0-1-37,-1 2-39,0-2-40,-2 1-43,0 0-43,0-1-47,-1 1-47,-2 0-49,-8-25-120,8 27 192,0-1-1,0 1 1,-1 0-1,-4-6 63,6 10-33,0 0 0,0 1 0,-1-1 0,1 1 0,-1-1 33,1 3-37,0-2 0,0 2 0,0-1 0,-1 0 37,1 1-54,0 0 0,0 0 0,-2 0 54,1 0-68,1 1 0,0 0-1,-3 0 69,-1 1-216,0 1-43,1 0 1,1-1-1,-4 3 259,2-1-264,0 1-57,1-1-5,1 0-63,-1 1-74,1 0-84,-1-1-94,1 1-106,0 0-116,2-2 385,0 0-33,-1 0-343,0 2-87,0-2-91,0 1-94</inkml:trace>
  <inkml:trace contextRef="#ctx0" brushRef="#br0" timeOffset="1">6172 428 8640,'-1'-1'1219,"0"0"-102,0 0-98,1 1-95,-1 0-90,1 0-86,-1 0-82,1 0-79,0 1-75,0-1-70,-1 1-67,1 0-62,0 0-59,0 0-55,0 0-51,0 0-47,0 1-35,0-1-56,0 0-48,0 1-42,1 0-87,-1 1-50,1 4-603,-1-4 530,0-1 132,1 0 108,-1-2 76,0 1 38,0-1 43,0 1 45,0 40-348,-1 2 110,1-2 100,-1 1 91,0 8 124,1 0 97,-1 0 79,1 1 62,1 9 149,3 80 896,-4-135-1615,0 0 37,1 4 27,-1-1 85,0 0 53,1 18 364,-1-15-311,0-5-110,0-1-33,0 1-40,0-1-45,0 1-37,-1-1-47,1 0-51,0 0-56,0 0-62,-1 0-65,1 0-71,-1 0-76,1-4-523,-1-1-112,-1 0-112,1-1-111</inkml:trace>
  <inkml:trace contextRef="#ctx0" brushRef="#br0" timeOffset="2">6191 688 9984,'0'-4'971,"0"1"-78,0 0-77,0-1-73,1 1-70,-1 0-67,0 0-64,1 0-61,-1 0-57,1 0-54,0 0-52,0-1-49,0 1-44,-1 0-43,1 0-39,1 0-35,-1 0-23,0-1-41,3-3-60,-1 0-93,6-11-378,-5 11 336,-1 2 114,-1 0 61,1 0 72,-1 1 87,1-1 102,-1 1 115,-1 1-153,0 1 34,0 0 35,0-1 38,10-18 291,2 0-57,-2 0-58,2 0-59,-1-1-61,0 1-62,0 0-64,1 0-65,-2 2-78,0 0-55,0 0-57,0 0-58,0 0-58,0 0-60,0-1-61,0 1-61,0-1-64,-1 1-64,0-1-65,1 0-66,-1 0-67,0 0-68,0 0-70,-1-1-71</inkml:trace>
  <inkml:trace contextRef="#ctx0" brushRef="#br0" timeOffset="3">6152 708 7872,'1'0'1187,"1"0"-114,-1 0-111,1-1-104,-1 1-100,1 0-94,0-1-89,0 1-85,0-1-5,0 1-106,0-1-95,0 0-87,0 0-101,0 0-40,1 0-50,0-1-115,1 1-86,6-5-655,-7 4 664,-1 1 62,0 0 37,0-1 47,0 1 56,0 0 45,-1 0 51,1 0 54,0-1 61,-1 2 65,1-2 70,0 1 76,-1 0 80,18-17 470,-1-1-82,0-1-81,0 0-80,0 0-82,-1-1-80,1 0-79,-2 0-81,1 0-79,0-1-80,-1 0-78,1 0-80,-1-1-78,0 1-78,0 0-78,0-1-78,1 0-94,0-1-85,0 0-86,0 1-84,0 0-84,0 0-85,1 0-84,-1 1-83,-7 9-913,1-4 1804,-4 7-563</inkml:trace>
  <inkml:trace contextRef="#ctx0" brushRef="#br0" timeOffset="4">6167 1184 8000,'0'3'1155,"0"-2"-82,-1 2-82,1-2-79,0 1-74,0 0-74,0 0-71,0 0-67,0 0-65,1 0-62,-1-1-61,0 1-56,1 0-55,-1 0-52,1-1-49,-1 1-46,2 1 16,-1-1-100,0 1-92,1-1-79,0 1-105,-1 1-82,2-1-131,1 3-293,1 1-293,-3-5 699,-1 1 41,1-1 81,-1 1 43,0-1 51,0 0 57,0 0 50,0 0 47,0 0 53,0 0 56,-1 0 59,1 0 64,-1 0 68,1 0 71,10 44-1097,-6-23 368,-1 0 33,0 1 35,-1-1 35,0 0 36,-1 1 36,1-1 38,-1 1 37,-1 0 39,1-1 39,-1 1 40,0 0 41,0 0 41,1-1 42,-1 11 175,0-25-397,0 4-71,-1-3 105,-1-5 66,1 0 89,-2 0 108,1-3-101,0 0 34,-4-8 129,-1 1-54,0 2-48,0 1-44,4 2-134,-1-1 0,1 1-1,0 0 1,-2 0-81,1 0 54,0 1 0,1-1 0,-1 0 0,0 1-54,1 1 31,-1-1 0,1 0 0,-1 0 0,1 1 0,-1-1 0,1 1-1,0 0 1,0 0 0,0 0 0,0 0 0,0 1 0,0-1 0,0 1-31,0 0 42,1-1 0,0 1 1,0-1-1,0 0 0,0 1 0,0 1-42,-3 5-51,1 0-1,-1 5 52,-8 38-18,2-5 2,7-38-27,0 0-1,-1 2 44,3-10-128,-1 0-59,0 0-27,2-1 128,-1 0-1,1 0 1,-1-1-1,1 1 1,-1 0-1,1 0 1,-1 0-1,0-1 1,1 1-1,-1 0 1,1-1 86,-2 0-174,1 0 35,0-1 44,0 1 56,0 0 63,0-1 75,1 1 85,0 1 92,6 2-334,0 1 51,0-1 44,1 1 38,8 5 216,6 4 269,-10-6-309,1 1-75,-5-3-120,1-1-62,-2 0-56,0 0-59,1 0-65,-1 0-73,2-1-178,-4-1 168,0 0-36,0 0-38,0 0-40,0 0-41,1-1-42,-2 1-46,2-1-45,-1 0-48,0 0-50,0 0-52,1-1-52,-1 1-55,0-1-56</inkml:trace>
  <inkml:trace contextRef="#ctx0" brushRef="#br0" timeOffset="5">6119 1220 9728,'0'0'244,"0"0"40,0 0 382,0 0 76,0 0 1082,0 0-1305,0 0-47,0 0-55,0 0-82,0 0-101,0 0-115,-4 6 144,0 1-57,0 0-52,0 0-50,1 0-44,0 1-42,0 0-37,0 0-34,0 5-90,0 0-60,-1 3-96,-1 9-204,-1 4-74,2-10 288,-1-3 148,3-8 115,-1-1 34,2-2-223,-1-1 52,0 1 49,1 0 45,-1 0 43,0 0 39,1 0 38,-1 0 33,0 2 92,-1 0 57,1 0 46,-1 0 39,0 1 100,-10 26 1355,9-24-1293,-1 0-88,3-5-239,-1 0-33,1-1-38,-1 1-41,0 1-57,0 0-89,-1 0-98,0-1-108,3-5-194,0-1 53,0 1 49,0 0 48,-1-1 46,1 1 43,0 0 42,-1 0 40,1 0 37,0 0 36,-2 1-15,0-1 117,0 2 100,0-1 125,-1 1 91,0 0 53,-4 3 557,2-2-419,3-1-263,0-1-70,0 1-86,-1 0-103,2-1-122,0 0 23,1 0-38,-1 0-38,1-1-41,-1 1-43,1-1-45,-8 8 336,-20 15 93,0-1 104,-1-2 93,18-13 81,-8 2-379,18-8 199,0-1-47,1 1-42,-2-1-39,0 1-25,0-1-63,0 0-49,0 0-34,-7 1-305,7-1 307,0 1 51,0 1 87,1-2 32,1 2 41,-1-1 46,1 0 50,0 1 54,0 1 60,6 6-14,1 0-51,0 0-51,0 0-49,0 1-47,-1-1-47,1 0-46,0 0-43,-1-2-34,1 1-34,4 9-188,0-1-123,0 0-116,0 1-109,0 0-103,-1 1-94,0 1-89</inkml:trace>
  <inkml:trace contextRef="#ctx0" brushRef="#br0" timeOffset="6">6165 1131 4160,'0'0'901,"0"1"-60,-1-1-57,1 1-56,0 0-54,0-1-52,0 1-50,0 0-49,0 0-46,0 0-44,0 0-43,0 0-40,0 0-40,0 0-36,0 0-36,0 0-33,-1 1 97,1 0-98,0 1-84,0-1-73,0 1-69,0 0-65,-2 4-351,1-4 249,0-2 134,0 0 38,0 0 70,0 0 104,0-1 69,-1 0 101,1 0 111,-1-1 126,-4-8-92,2-1-89,1 0-77,0-1-68,1-7 33,2 3-132,-1 2-35,0-12 56,0 9-25,-1 14-153,2 2-31,1 5-111,4 15-214,-3-15 304,-1-2 37,2 7-379,0 0 40,0-1 90,0 0 44,-1 0 48,0-1 55,-2 1 60,0 0 67,-2 0 73,-1-1 78,0-16-235,2 0 44,-1 0 41,0 0 35,0-3 45,0 1 35,-2-22 344,1-1 16,0 10-258,2 5-155,1 9-82,-1-1-41,0-5 417,0-1-40,0-1-62,0 1-78,1-1-92,1 1-108,0 8-30,0 1-33,0-1-35,1 1-36,0 0-38,0 0-41,1 5 155,0 1 66,1 0 83,-1 3 75,-2-2-105,0 0 1,-1 1-1,1-1 0,-1 1 0,1 0 0,-1-1 0,1 1 0,-1 0 0,0-1 0,1 1 0,-1 0-30,2 3 82,-1 1-34,4 16-30,-2 1 47,0 4 60,0 14 123,-4 28 179,1-46-320,-1 0-36,0 1-45,1-22-32,-1 0-1,1 0 1,-1-1-1,1 1 1,-1-1-1,1 1 1,-1 0-1,1-1 1,-1 1-1,0-1 7,1 1-9,-1-1 0,1 0 0,-1 1 1,1-1-1,-1 0 0,1 0 0,-1 0 0,1 0 0,-1 0 0,1 0 0,-1 0 0,0 0 9,0 0-19,0 0-1,1-1 1,-1 1 0,-1-1 0,2 1 0,-1 0 0,0-1-1,0 0 1,0 1 0,0-1 0,0 0 0,1 0 0,-1 0-1,0 0 20,-1-1-34,1 0 1,0 0-1,-1-1 0,1 1 0,0-1 34,-3-7-70,2 1 51,2 0 47,-2-12-87,1 0 55,0-1 46,0 1 38,0-18 135,2-2 406,1-7-621,0-2 125,-1 11-55,0 25-61,1-11-9,-1 18-21,1 1 0,-1-2-1,1 2 1,0-2 21,5-8-89,2 1-37,-5 10 53,-1-1 113,0-1 109,0-6 155,-3 6-169,1 1-45,-1 2-67,0 0-39,0 1-33,0 0-35,0 0-41,-1 0-45,1 5 156,-1-1-1,0 1 1,0-1-1,1 1 0,0 0 1,-1 0-1,1-1 1,-1 1-1,1 0 0,0 1 15,-1 20-179,1-3 62,-2-10 96,0-3 36,-2-13 253,0-2-46,2 0-39,1 0-34,1-8 63,0-1-81,1 9-78,-1 2 0,0-2 0,0 2-1,-2-7-52,2 2-118,1 1 98,1 0 77,0 0 58,-1 4 9,0 0 1,0-1 0,0 1 0,0-1-125,-2-7 171,1 12-244,0-1 61,-1 0 48,1-1 35,-1-7 223,1 8-191,0 2-57,0 1-53,0 3-68,0 1-84,0 31-226,0-1 123,1-11 142,-1 1 46,0-1 40,1 1 35,0 32 110,3 30 204,-3-62-397,0 1 38,-3 22 50,-2-5 74,1-20 8,-1 0 0,-1 0 0,-3 7-88,7-26-203,0-1 44,0 1 39,-1-1 39,0 3 20,0 0 119,0 1 138,1 1 103,0-1 28,-1 8 489,1-8-555,1-1-42,0 0-57,0 0-72,0-1-79,-1-1-43,1 1-49,1-1-53,-1 0-22,0 0-43,0 0-45,0 0-49,0 0-50,0-1-54,0 1-57,0 0-58,0-1 62,0 0-40,0 0-41,0 0-42,0 1-45,0-2-45,0 2-47,0-2-48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8-14T15:10:38.4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204 773 7360,'0'3'572,"0"-1"-39,0 0-38,0-1-35,-1 0 360,1-1-122,-2-1-106,1-1-93,0-1-77,1-1-65,-2-3 141,-1-10 504,3 13-639,0 2 70,2-7 241,-1 1-51,0 0-50,1 0-48,-1 0-45,2 0-44,-1 0-41,1 1-38,0-1-38,0 0-34,3-7 189,2 0-112,0 1-95,3-3-48,1 0-82,2-1 104,15-14-241,-10 12 192,0-2-157,0 1-1,2-1 0,0 2 0,8-4-34,11-10 66,-1-3 51,-32 31-315,0 0 39,0 1 38,0-1 34,7-6 6,0 2 107,-1-1 72,0 2 53,-1 0 25,37-26 613,-27 19-538,-11 9-183,1-1-49,-1 0-59,0 1-67,0 0-77,0-1-85,-3 3 38,0 0-45,-1 0-47,1 0-49,-1 0-53,1 0-56,0 0-56,-1 0-62</inkml:trace>
  <inkml:trace contextRef="#ctx0" brushRef="#br0" timeOffset="1">224 820 7232,'-1'-1'1160,"1"0"-72,0 1-70,0 0-67,0 0-66,-1-1-64,1 1-63,-1 0-59,1 0-58,0 0-57,0 0-54,-1 1-52,1-1-51,0 0-49,0 0-46,0 0-45,-1 1-43,1 0-41,0-1-38,-1 1-38,1-1-35,0 1-33,0 0-34,-1 0-109,1 1-95,0 0-80,-1-1-63,1 2-293,-2 4-950,2-5 1081,0 0 262,0-1 35,0 0 39,0 0 46,0 0 49,0 1 71,0-1 79,0 0 87,0 0 94,0 0 103,0 0 111,0-1 117,10 76-430,7 102 401,-14-115-415,-2 0-72,-3 1-103,0-33-43,-1 1-37,3-31 193,0 0-40,0 0-40,0 0-36,0-1-36,0 1-33,-1 1-175,1-1-10,0 0-58,-1 1-50,1-1-45,0 0-39,-1 0-34,0 1-566,0 3-962</inkml:trace>
  <inkml:trace contextRef="#ctx0" brushRef="#br0" timeOffset="2">248 1382 10880,'0'2'1012,"1"-1"-89,0 1-87,0-1-82,1 0-80,-1 0-76,0 1-72,1-1-68,-1 0-65,1-1-61,-1 1-58,1 0-54,0-1-51,0 1-47,0-1-43,0 1-40,1-1-40,-1 0-45,1 0-40,-1 0-34,5 0-238,8 0-620,-11-1 709,-1 1 153,0 0 50,0 0 60,0 0 69,0 0 78,-1 0 89,1 0 98,-1 0 106,7 0-444,-4 0-44,0 0-38,0-1-40,0 1-42,0-2-46,-1 2-48,1-1-52,0 0-54,0-1-56,0 1-61,-1 0-62,1-1-66,0 1-69,-1 0-70</inkml:trace>
  <inkml:trace contextRef="#ctx0" brushRef="#br0" timeOffset="3">178 784 6720,'-2'0'1595,"-1"-2"-98,2 1-799,0 0-39,0 0-47,1 0-49,-1-1 57,0 1-96,0 0-106,1 1-116,-1 0-199,1 1-32,0 0-34,0-1-35,0 1-38,0 0-37,0 1-39,0 0-40,0 27 312,0 0-80,-1 0-69,0 0-60,0 5-72,-2 1-50,-7 68-452,2-51 365,3-27 171,1 1 38,-3 8 58,-1-1 101,2-5 72,-2 0 95,0 0 105,-1-1 117,8-26-434,0-1-75,0 1-68,0-1-62,-1 1-54,1-1-46,-2 1-351,1-1 158,-3 1-862,4 0 764,-1 0 102,1 0 60,0 0 122,0 0 67,1 1 77,0 0 89,0 0 98,0 0 112,2 1 120,-2-2-109,1 1 35,5 11-149,1-2-70,6 4-92,3-1-83,-6-7-39,1 0 1,3 2 190,-1-2-101,-1 0 34,3 0 50,-2 1 80</inkml:trace>
  <inkml:trace contextRef="#ctx0" brushRef="#br0" timeOffset="4">735 175 5696,'1'0'1005,"-1"1"-97,1-1-92,0 1-89,-1 0-83,0 0-81,0 0-75,0 0-71,0 1-68,0-1-62,0 0-59,0 0-55,0 1-50,0-1-47,0 1-41,-1 0-38,0 1-92,1 0-94,-1 0-59,-1 5-410,1-3 320,-1-3 201,2 1 70,-1-1 71,1-1 45,0 1 51,-1-1 57,1 1 62,0-1 69,-1 0 72,1 0 79,-4 14-151,1 1-89,1-1-79,-1 1-66,0 2-60,0 1-58,-2 36-270,3-27 215,1-14 102,1 0 39,-1 5 85,0-1 106,1-3 61,0 1 100,0 0 112,0-1 125,7-14-636,1 0 1,0 1 0,-1-1 0,0 2-1,1-1 1,6 3 24,8 6-119,11 8 119,9 4-43,-31-18 53,1 0 0,10 3-10,-16-6 14,12 4 35,-6-2-73,-2 0-69,0 0-95,-5-1 11,1 0-54,0 0-60,0 1-66,-1-1-73,1 1-80,-1 0-85,0 1-92</inkml:trace>
  <inkml:trace contextRef="#ctx0" brushRef="#br0" timeOffset="5">965 639 9280,'-1'0'560,"1"-1"-38,-1 1-38,0 0-35,-1-2 350,1 1-120,-1-1-105,1 0-90,-1 0-76,0 0-61,0-1 100,-2 0 468,4 3-536,0 2 77,0 1 107,0-2-231,1 2 37,5 30 303,0 0-118,-1-1-106,0 1-96,0 0-85,-1 1-75,1-1-65,-2 0-52,4 20-41,8 95-154,-9-85 145,-3-26 54,1-1 66,-1 1 79,2-1 94,-5-32-374,0 0-71,0-1-68,-1 1-66,0-1-67,1 0-63,-1 1-62,0-1-60,-1 0-59,0 1-58,1-2-55,-2 1-54,1 0-53,0-1-51,-1 1-48,0-2-48</inkml:trace>
  <inkml:trace contextRef="#ctx0" brushRef="#br0" timeOffset="6">840 96 6208,'-1'2'914,"0"0"-57,0-1-56,0 0-53,0 0-53,1 0-52,-1-1-49,0 0-48,1-1-46,0 1-46,0-1-43,0 0-43,0 0-40,0 0-39,1 0-38,0-1-36,-1 0-35,1 0-33,0-1 53,1 0-114,0-1-103,0 1-91,1 0-79,0 1-67,0 0-55,15-8 908,5-2-599,21-6 475,0 4-123,3 3-118,0 6-116,1 3-112,-1 5-110,-1 4-104,-24 0-266,20 8 474,-30-10-124,0 1-1,5 4 125,6 6-85,-18-11 82,0-1 0,5 6 3,-7-6 30,0 1 1,0 0 0,3 4-31,-4-5 52,0 0 1,0 1-1,-1-1 1,1 4-53,-1-4 28,-1 1 1,0-1-1,-1 1 1,1 0 0,-2 2-29,1-4 9,0 1 0,0-1 0,0 1 1,-1-1-1,1 0 0,-1 0 0,0 0 1,0 1-1,-2 1-9,0-1 7,0 0-1,0-1 1,-1 1 0,1-1 0,0 0 0,-1 0-1,0 0 1,0-1 0,0 0 0,0 0-1,-3 1-6,-2 0 74,0-1 1,-6 2-75,-4-1 131,2-2 49,-2-1 59,1 0 65,2-1 75,0 0 82,-7-3 34,4 0 250,1 0 0,-7-4-745,-1-2 597,4 0-130,1 0-91,3 0-153,1 0-98,-1 0-114,11 4-53,-1 1-35,0-1-37,0 0-38,0 1-40,0-2-43,1 2-44,-1-1-47,1 0-48,-1 0-51,-1-4-691,3 0-94,3-3-93,1-1-91</inkml:trace>
  <inkml:trace contextRef="#ctx0" brushRef="#br0" timeOffset="7">539 245 6208,'-1'-1'890,"1"1"-51,0-1-51,0 0-50,0 1-47,0 0-46,0 0-46,-1 0-42,1-1-43,0 1-40,-1 0-40,0 0-37,1 0-36,0 0-35,-1 1 227,-1-1-122,1 1-110,0 0-99,0-1-87,0 1-76,0 0-65,-1 0-52,1 0-42,-6 3-550,5-3 515,1-1 41,-1 1 70,0 0 104,1-1 11,1 0 38,-1 0 42,0 0 45,1 0 49,-1 0 52,-28 4 151,0 2-113,2 0-101,-1 2-89,0 2-76,1 0-65,0 0-53,1 1-40,-73 27-331,47-24 243,27-8 122,-2-1 41,13-3-106,-7 1-176,-7 2-111,19-4 300,0 0 41,11-1 42,1 1-1,0-1 0,0 0 0,0 1 0,-1 0 0,1-1 0,-1 1 1,1 0-1,-1 0 0,1 1 0,-1-1 0,1 0 0,-1 1 0,0-1 0,1 1 1,-2 0-1,1-1 0,0 1 0,0 0 0,0 1 5,4 5-8,-1 0 0,0 0 0,0 1-1,-1 0 1,0 1 8,-1-2-7,0-1-1,1 0 0,0 0 1,1 1-1,-1-1 0,1-1 1,1 1 7,1 3-99,0 0 84,14 23 195,-13-18-180,-3-7-73,0 1-75,-1 1-113,-2-5 84,1 0-35,-1 0-37,0 0-39,0 0-43,0 0-44</inkml:trace>
  <inkml:trace contextRef="#ctx0" brushRef="#br0" timeOffset="8">258 740 5184,'1'-1'685,"0"-1"-66,-1 1-63,1-1-58,-1 0-57,0 1-54,0-1-49,1 0-47,-1 0-43,0 0-41,1 0-37,-1 0-34,0-2 45,0 0-97,1-2-86,0-8-168,0 9 194,0 1 83,0 0 105,-1 2-59,2 1 37,-2-2 39,1 2 43,2-3 35,-1-1-59,1 1-53,1 1-48,-1-2-27,1 1-51,3-2-42,0 0-62,9-9-110,-11 9 138,0 0 50,-1 1 43,-1 0 57,0-1 68,0 0 76,-1 0-224,1 0 0,0 0 0,1-1-63,-1 1 50,2 1 0,-1-1 0,0 1 0,5-4-50,-3 3 69,1 0 1,0 1-1,5-4-69,12-5 203,-3-8 25,-1-4 77,-9 10 21,2 2-1,2-3-325,-10 12 97,0 0 0,0 1 0,2-1-97,-3 2 44,0 1 0,1 0 0,-1 0 0,0 0 1,2 0-45,-9 3 212,0 0-42,0 1-39,0 0-35,-1 1-20,0 0-39,-2 2-35,0 2-46,-5 6-88,4-4 86,3-2 81,0-1 100,-9 16-150,-7 8 15,4-8 35,-5 3-35,-2 0 59,0-1 0,-2-2 0,-1 0 0,-13 8-59,23-19-69,-10 4 121,-3 3 42,11-6-113,5-1-103,6-5 13,1-1-38,50-34 226,-8 1-89,-8 5-79,21-24 89,-28 24 7,0-2 38,6 5-19,6-6-20,-21 16-36,7-8 30,-13 11-24,0 1-1,-1-2 1,4-4 24,-6 6-24,1 0-1,-1-1 1,0 0 0,-1 1 0,0-1 24,10-15-30,4 0-92,-7 12 9,1 3-44,0 1-51,0 4-58,-10 18 191,-3 0 34,1-7 40,-1-1 0,0 1 0,0 0 0,-3 1 1,0 3 7,-1-1 0,-5 6-7,-8 8-86,-12 13 133,-35 42 39,55-68-79,-1-1-1,0 0 1,-1-1 0,-15 10-7,19-12 7,-1-1 0,1 0 1,-2 0-1,-5 2-7,13-8 4,0 0 0,0 0-1,0-1 1,0 0 0,-1 0-1,1 0 1,-1 0-4,2-1 9,0 0-1,1 0 1,-1 0 0,1 0 0,-1 0-1,0 0 1,1-1 0,0 1-1,-1-1 1,0 0 0,1 0 0,-2 0-9,4 0-18,-1 1-51,1 0-44,0 0-38,-1 0-321,0 0-348,0 0 492,1 0 59</inkml:trace>
  <inkml:trace contextRef="#ctx0" brushRef="#br0" timeOffset="9">260 748 7104,'0'-1'739,"0"-1"-95,0 1-90,1 0-85,-1-1-79,2 1-74,-1 1-70,0-1-63,0 0-58,1 0-53,0 0-48,-1 1-42,3-1-125,0 1-106,6 0-513,-6 1 465,-1 0 130,-1 0 58,1 0 72,0 1 112,-3-1 10,1 0 37,1 0 38,-2 0 42,13 5 12,1-4 69,-10-2-154,1 0 0,-1 0 1,0 0-1,1-1 0,-1 1 0,1-1 0,-1 0 0,3-1-129,14-7 478,-11 3-281,-1 0-43,2-4-29,-1 0-113,-10 8 117,0-3 383,0 0-91,1-1-81,-1 0-74,0-1-32,1 1-80,-1-5-38,0 0-97,-1-10-70,0 14 60,0 0 39,0 2 31,0-1 44,-1 1 55,0-1 61,5 22-391,-2 0 80,-2 3 68,0-14 24,0-1 0,0 1 0,0-1 0,-1 0 1,0 1-21,1-2 19,-1 1 0,0-1 0,0 0 1,0 0-1,0 0 0,-1 0 0,0 0 0,0-1 1,1 1-1,-1-1 0,-2 2-19,-9 4 17,-4-2-54,12-5-24,-1 0 65,1 0 41,-18-2 238,16 1-264,1-1-81,0 1-111,4 1 36,0-1-37,5 2 175,1-2 0,-1 1 1,0 0-1,1 0 1,-1 0-1,0-1 1,1 0-1,-1 1 1,1-1-1,-1 0 0,1 0 1,-1 0-1,0 0 1,1-1-1,0 1 1,-1-1-1,0 0 0,1 1 1,-1-1-1,1 0 1,-2 0-2,8-2 2,-2-1 0,0 0 0,2-1-2,10-7-25,-14 9 14,-2 0 48,1 1 1,0-1-1,-1-1 1,1 0-38,-1 1 9,0-1 1,0 0-1,0 0 1,0 0-1,-1 0 1,1-2-10,0 1 7,-2-1 0,1 1 0,0-1-1,-1 0 1,0 0-7,2-19 111,-3 19-271,1-1 65,0 0 53,1 0 44,2-5 83,7-15 243,-7 19-272,0-1-64,-1 1-89,0-1-114,-1 3-4,-1 0-69,0 0-74,0 0-83,12 37 438,-8-20 1,-1-2 1,0 1 0,2 0 1,-5-6-5,2-2-1,-1 1 1,0 0 0,0 0 0,1-1 0,-1 0-1,0 0 1,1 1 0,0-2 0,0 2 0,2 0 5,-8-4-239,-1 0 38,-4 0-105,-1-1 113,1 0 88,-1-1 65,-17-2 97,16 4-84,1-1-87,5 1 12,0 1-36,8 16 49,1-1 43,-1-1 41,1 1 48,1 0 55,1-1 59,1-2 68,2-1 72,2-1 79,-21-7-60,-1 1-56,1-1-52,-1 1-48,0-1-42,0 0-38,-10 2-13,-6-1-107,16-2-8,0-1-1,0-1 1,-1 0 0,1 0 0,0-1 48,12 1-25,1 0 1,-1 0-1,1 0 1,0 0 0,-1 0-1,1 1 1,-1-1 24,22 7-114,-5-1 77,-1-3 68,-16-3-20,-1 0-1,1 0 0,-1 0 1,0-1-1,1 1 0,-1 0 1,0 0-1,0-1 0,0 0 1,1 1-1,-1-1-10,0 1 16,0-1 0,0 1 0,0-2 0,0 2 0,0-1 0,0 0 0,-1 0 0,1 0 0,-1 0 0,1 0 0,0 1 1,-1-2-1,1 1-16,2-15 209,-3 0-57,-3 1-47,-2-1-40,-6-8-25,-9-11-59,15 27 11,2 4 51,0 0-35,-1-3-53,-1-3-102,5 10 144,0 0-1,0 0 0,0 0 0,0 0 0,0-1 0,0 1 0,0 0 1,0 0-1,0 0 0,0 0 0,0-1 0,1 1 0,-1 0 0,0 0 1,0-1-1,0 1 0,0 0 0,0 0 0,0 0 0,0 0 0,0 0 1,0 0-1,1-1 0,-1 1 0,0 0 0,0 0 0,0 0 0,0 0 1,0 0-1,0 0 0,1 0 0,-1 0 4,1-1-6,0 1 1,0 0-1,1 0 0,-1 0 1,0 0-1,0 0 0,0 0 1,0 0-1,0 1 1,1-1 5,0 0-10,1 1 1,0-1-1,-1 2 1,1-2-1,0 1 1,-1 0 0,0 1-1,1-1 1,-1 0-1,1 1 1,-1 0-1,0-1 1,0 1 0,0 0-1,-1 0 1,1 0-1,0 0 1,0 0-1,-1 1 1,1-1 0,-1 0-1,1 2 10,0 2-9,0 0 0,0-1 0,0 2 0,0 0 9,3 26 41,-1-10 47,1-2 59,-5-20-142,-1 1 1,1-1-1,0 1 1,-1-1-1,0 1 1,1-1-1,-1 0 1,0 1-1,0-1 1,0 0-1,1 0 1,-1 0-1,-1 0 1,2 0-1,-1 1 1,-1-2 0,1 1-1,0 0 1,-1 0-1,1 0 1,0-1-1,-1 1 1,1-1-1,0 1-5,-9 2 17,1 1-1,0-1 0,-7 0-16,-3 2-21,13-4 51,0 0 0,0 0 0,0-1 1,-2 1-31,-7-1 4,1 2-51,2 2-64,11-4 90,0 0-1,0 1 1,0 0 0,0 0 0,0-1-1,1 1 1,-1 0 0,0 0 0,0 0 21,4 0-20,-2 1 0,2-1 1,-1-1-1,1 1 1,1 1 19,13 1-58,-12-3 54,0 0 0,0-1 0,0 1 0,0-1 0,0 1 0,2-2 4,1-1 17,1 0-1,-1 0 1,1-1-1,-2 0 1,2 0-1,-2 0 1,3-3-17,1-2-31,0-1 63,-2-2 50,-2-1 36,-6 11-92,0 0 0,0-1-1,0 0 1,0 1 0,-1 0 0,0-1-1,1 1 1,-1-1 0,0 1 0,0-1-1,0 0 1,0 1 0,-1 0 0,1-1-1,-1 1 1,0-1 0,0 1 0,1 0-1,-2 0 1,1-1 0,0 1 0,-1-1-26,-2-5-62,1 0 47,-6-20 105,6 11-56,1 6-71,0 3-52,1 0-66,1 7 101,3 2 9,0 1 0,0-1 1,0 0-1,-1 1 0,4 2 45,-3-2-29,1 1-1,-1-1 0,0 2 1,1 0 29,-1 0-9,0 0 0,-1 0 1,1 0-1,-1 1 9,0-1 6,0 0 1,-1 1 0,1-1-1,-1 1-6,0-2 13,0 1-1,-1-2 1,1 2-1,-1-1 1,0 1 0,0-2-1,-1 2 1,1-1-1,0 0 1,-1 1-1,0-1 1,-1 2-13,1-3 8,0 1 0,0-1 0,-1 0 0,1 1 0,-1-2 0,1 2 0,-1-2 0,0 2 0,0-2 0,1 1 0,-2 0 0,1-1 0,0 1 0,0-1 0,-1 0 0,1 1 0,-1-1-8,-3 2-210,1 1 113,-1 0 94,1-1 73,-1 0 60,-11 8 345,10-7-314,1 1-86,0-1-96,1 0-90,1 0-101,-1 0-120,3-2 116,-1 0-35,1 1-39,0-1-40,0 0-41,-1 0-45,1 1-47,0-1-47,1 1-51,-2-1-52</inkml:trace>
  <inkml:trace contextRef="#ctx0" brushRef="#br0" timeOffset="10">216 755 5952,'0'-1'623,"0"0"-111,0-1-102,0 1-90,0-1-39,0 1-95,0-1-97,1 1-35,-1-1-16,1 0-36,0 2 82,0 0 49,-1 1 88,0 1 109,0-1-117,1 0 35,-1 3-250,4 13 11,0 0 41,-1-6 18,0 0 36,2 3 88,1-1 80,0 0 95,2-1 109,-8-14-178,0 0-76,-1 0-72,1 0-67,-1 0-64,1 1-61,-1-1-55,0 0-52,0 0-57,0 0-48,1 1-43,-1-2-38</inkml:trace>
  <inkml:trace contextRef="#ctx0" brushRef="#br0" timeOffset="11">253 793 8128,'-2'0'669,"-1"-1"-93,2 1-90,0-1-83,0 0-78,0 0-72,1 0-67,0 0-62,0 0-65,1 0-33,1 0-60,-1-1-58,1 0-45,2-1-235,5-2-366,-5 3 454,0 1 39,-2 0 162,1 1 34,-1-1 54,0 1 44,0-1 35,-1 1 37,0 0 42,1 0 42,-1 1 47,0-1-253,1 0 0,-1 1 1,1-1-1,0 0 0,0 0 1,-1 0-1,2 0 1,11-4 43,-9 2 13,0-1 0,0 0 0,5-4-56,-5 4 59,0 0 1,0-1-1,4 0-59,-16 5 432,0 2-68,0-1-62,1 2-56,-1 0-49,1 2-43,-5 4 54,1-2-103,-7 5-5,15-12-76,-1 0 0,0 0 0,1 0 0,-1 1-1,1-1 1,-2-1-24,-10 2 181,4 0-35,-2 3-98,12-5-48,0 0 0,-1 1 0,1-1 0,0 0 0,-1 0 0,1 1 0,-1-1 0,1 0 0,0 0 0,-1 1 0,1-1-1,0 0 1,0 0 0,0 1 0,-1-1 0,1 0 0,0 1 0,0-1 0,1 1 0,-1-1 0,0 0 0,1 0 0,-1 0 0,0 0 0,1 1 0,0-1 0,-1 0-1,0 0 1,1 0 0,-1 0 0,0 0 0,1 0 0,0 0 0,-1 0 0,1 0 0,-1 0 0,0 0 0,1-1 0,0 1 0,9-2-23,1 0 1,-1 0 0,1-1-1,-1 0 1,0-1 0,8-4 22,4-2-26,-43 25-11,-4 2 40,12-10-29,0-4-42,19-3 55,-1 0 0,1 0 0,0-1 0,2 0 13,-1-1-63,2 0-1,4-2 64,7-4-310,16-9 310,-15 8-83,0 0 47,-53 26-65,0 2 55,-1-2 59,-1-2 57,1-4 58,71-29-149,2-2-103,10-10 124,-18 9-7,-2-1 53,-2-1 73,-2-3 92,-19 22-184,-1 0 47,0-2 62,2-3 127,0-9 185,-5 12-336,0 0-36,0 0-46,-1 0-57,1-1-68,0 1-77,1 0-88,0 0-98,1 1-110,0-1-118,0-1-726</inkml:trace>
  <inkml:trace contextRef="#ctx0" brushRef="#br0" timeOffset="12">360 808 6592,'3'-2'420,"0"1"-36,1 0-35,-2 0-34,6-1 220,-1 1-117,0 0-106,0 0-93,0 1-83,1 0-70,1 0-65,0-1-66,1 0-72,5-2-113,-2-3 57,-4 0 156,-3-1 94,-1-1 101,-4 7-56,0-1-43,2-2-43,0 0-93,4-7-196,-6 8 231,1-1 51,0 0 89,-1 2-5,0 0 35,0 1 51,-1-1 48,1 0 52,0 1 57,-1-1 62,0 1 65,1 0 70,-1-1 75,0 5-598,0-1 1,0 0 0,0 1 0,-1-2 0,1 2-1,0-1 1,-2 1-11,2 0 24,-1 0 0,-1-1-1,1 1 1,-1-1 0,1 1-1,-1 0 1,0-1 0,-1 1-24,-1 2 67,-2 0 1,2-1-1,-4 2-67,-9 6 100,3-2-59,0-6-13,0 1 68,-4 0 375,-12 1-471,9-3 119,11-2-111,-1-1-50,-1 1-57,2-1-66,38-6 127,-1-3 47,-18 5 22,1-1 0,-1 0 1,1-1-1,0-1-31,1-1 86,0-1 0,1-2-86,2-3 154,-1 0 0,6-8-154,-16 17 55,0-3 41,-1 4-29,0 1 0,0-1 1,0 0-1,1 0-67,-3 4 1,0 0 1,0 0-1,0 0 0,0-1 0,0 1 0,0 0 0,1 0 1,-1 0-1,0 0 0,0 0 0,0 0 0,0 0 0,0 0 0,0 0 1,0 0-1,0 0 0,0 0 0,0 0 0,1 0 0,-1 0 1,0-1-1,0 1 0,1 0 0,-1 0 0,0 0 0,0 0 1,0 0-1,0 0 0,0 0 0,0 0 0,0 0 0,0 1 0,1-1 1,-1 0-1,0 0 0,0 0 0,0 0 0,0 0 0,0 0 1,0 0-2,2 3-22,-1 4-39,-1 5 128,-2-1-46,-2-1-43,-1 1-40,-2-2-37,-1 0-33,-9 6-217,23-24 310,-1 0 60,0-1 51,-1 0 42,3-8 170,-5 10-85,1 1 0,-2-1 0,1 0 0,-2-4-199,2 9-236,0 0 75,-1 0 68,0 0 62,1-1 83,-2-1 100,1 0 76,0 1 53,-1-9 595,-1 8-553,0 2-178,1 0-36,0 0-39,-1 0-49,1 0-42,0 1-35,0 0-38,-1 0-43,1-1-44,0 0-49,-1 1-51,1 0-54,0 0-57,0-1-61,0 1-64,0 0-66,0-1-70,0 1-74,0 0-75,1 0-80</inkml:trace>
  <inkml:trace contextRef="#ctx0" brushRef="#br0" timeOffset="13">533 485 7744,'-2'0'678,"0"-2"-82,1 1-79,0-1-75,1 0-68,0 0-66,0 1-61,0-2-56,0 1-52,1 0-47,-1 0-42,1 0-39,2-2-86,0 0-100,-1 1-22,5-2-318,-4 4 252,-1 2 129,0 0 108,-2 0 33,1 1 38,0-1 43,-1 2 46,1 0 52,-1 2-83,0 1-46,0 6-50,0-6-65,-1 0 0,0 0-1,0 0 1,0 0 0,-1 1 58,-1 0-13,0-1 51,-1-1 64,-1 0 81,-1-1 95,0-2 109,2-1-147,1-1 33,-2 0 34,1 0 38,0 9-446,1 2 101,0-1 59,-1 14 143,1-11-144,1 0-98,0-4-66,-1 0-81,1-2-40,-1-1-75,0 1-82,-1 0-92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454A31-BC65-BD48-9151-E1569976F2B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A10480-2A56-C447-A8D8-373989EB1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054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1AE11-1728-1E4B-89BD-7614DC19EB5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6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5AB7-9FFC-174D-9AD4-92E3B795E9A0}" type="datetimeFigureOut">
              <a:rPr lang="en-US" smtClean="0"/>
              <a:t>4/19/24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B3AFB-8D0A-F546-8DE3-3906C084B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89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5AB7-9FFC-174D-9AD4-92E3B795E9A0}" type="datetimeFigureOut">
              <a:rPr lang="en-US" smtClean="0"/>
              <a:t>4/19/24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B3AFB-8D0A-F546-8DE3-3906C084B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903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5AB7-9FFC-174D-9AD4-92E3B795E9A0}" type="datetimeFigureOut">
              <a:rPr lang="en-US" smtClean="0"/>
              <a:t>4/19/24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B3AFB-8D0A-F546-8DE3-3906C084B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453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5AB7-9FFC-174D-9AD4-92E3B795E9A0}" type="datetimeFigureOut">
              <a:rPr lang="en-US" smtClean="0"/>
              <a:t>4/19/24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B3AFB-8D0A-F546-8DE3-3906C084B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020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5AB7-9FFC-174D-9AD4-92E3B795E9A0}" type="datetimeFigureOut">
              <a:rPr lang="en-US" smtClean="0"/>
              <a:t>4/19/24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B3AFB-8D0A-F546-8DE3-3906C084B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223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5AB7-9FFC-174D-9AD4-92E3B795E9A0}" type="datetimeFigureOut">
              <a:rPr lang="en-US" smtClean="0"/>
              <a:t>4/19/24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B3AFB-8D0A-F546-8DE3-3906C084B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954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5AB7-9FFC-174D-9AD4-92E3B795E9A0}" type="datetimeFigureOut">
              <a:rPr lang="en-US" smtClean="0"/>
              <a:t>4/19/24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B3AFB-8D0A-F546-8DE3-3906C084B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282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5AB7-9FFC-174D-9AD4-92E3B795E9A0}" type="datetimeFigureOut">
              <a:rPr lang="en-US" smtClean="0"/>
              <a:t>4/19/24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B3AFB-8D0A-F546-8DE3-3906C084B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94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5AB7-9FFC-174D-9AD4-92E3B795E9A0}" type="datetimeFigureOut">
              <a:rPr lang="en-US" smtClean="0"/>
              <a:t>4/19/24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B3AFB-8D0A-F546-8DE3-3906C084B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41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5AB7-9FFC-174D-9AD4-92E3B795E9A0}" type="datetimeFigureOut">
              <a:rPr lang="en-US" smtClean="0"/>
              <a:t>4/19/24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B3AFB-8D0A-F546-8DE3-3906C084B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488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5AB7-9FFC-174D-9AD4-92E3B795E9A0}" type="datetimeFigureOut">
              <a:rPr lang="en-US" smtClean="0"/>
              <a:t>4/19/24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B3AFB-8D0A-F546-8DE3-3906C084B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673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935AB7-9FFC-174D-9AD4-92E3B795E9A0}" type="datetimeFigureOut">
              <a:rPr lang="en-US" smtClean="0"/>
              <a:t>4/19/24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2B3AFB-8D0A-F546-8DE3-3906C084B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99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jpg"/><Relationship Id="rId7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customXml" Target="../ink/ink7.xml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13.png"/><Relationship Id="rId17" Type="http://schemas.openxmlformats.org/officeDocument/2006/relationships/image" Target="../media/image16.png"/><Relationship Id="rId2" Type="http://schemas.openxmlformats.org/officeDocument/2006/relationships/customXml" Target="../ink/ink1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customXml" Target="../ink/ink6.xml"/><Relationship Id="rId5" Type="http://schemas.openxmlformats.org/officeDocument/2006/relationships/image" Target="../media/image10.png"/><Relationship Id="rId15" Type="http://schemas.openxmlformats.org/officeDocument/2006/relationships/customXml" Target="../ink/ink8.xml"/><Relationship Id="rId10" Type="http://schemas.openxmlformats.org/officeDocument/2006/relationships/image" Target="../media/image12.emf"/><Relationship Id="rId4" Type="http://schemas.openxmlformats.org/officeDocument/2006/relationships/customXml" Target="../ink/ink2.xml"/><Relationship Id="rId9" Type="http://schemas.openxmlformats.org/officeDocument/2006/relationships/customXml" Target="../ink/ink5.xml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1.xml"/><Relationship Id="rId5" Type="http://schemas.openxmlformats.org/officeDocument/2006/relationships/image" Target="../media/image21.png"/><Relationship Id="rId4" Type="http://schemas.openxmlformats.org/officeDocument/2006/relationships/customXml" Target="../ink/ink10.xml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5.xml"/><Relationship Id="rId5" Type="http://schemas.openxmlformats.org/officeDocument/2006/relationships/image" Target="../media/image25.png"/><Relationship Id="rId4" Type="http://schemas.openxmlformats.org/officeDocument/2006/relationships/customXml" Target="../ink/ink14.xml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.xml"/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9.xml"/><Relationship Id="rId11" Type="http://schemas.openxmlformats.org/officeDocument/2006/relationships/image" Target="../media/image56.png"/><Relationship Id="rId5" Type="http://schemas.openxmlformats.org/officeDocument/2006/relationships/image" Target="../media/image52.png"/><Relationship Id="rId10" Type="http://schemas.openxmlformats.org/officeDocument/2006/relationships/image" Target="../media/image55.png"/><Relationship Id="rId4" Type="http://schemas.openxmlformats.org/officeDocument/2006/relationships/customXml" Target="../ink/ink18.xml"/><Relationship Id="rId9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f"/><Relationship Id="rId2" Type="http://schemas.openxmlformats.org/officeDocument/2006/relationships/image" Target="../media/image59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323D1-E7EE-0198-8A7F-78EDD07D2F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487"/>
            <a:ext cx="12192000" cy="1821448"/>
          </a:xfrm>
        </p:spPr>
        <p:txBody>
          <a:bodyPr>
            <a:normAutofit fontScale="90000"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C. elegans </a:t>
            </a:r>
            <a:r>
              <a:rPr lang="en-US" dirty="0">
                <a:latin typeface="Century Gothic" panose="020B0502020202020204" pitchFamily="34" charset="0"/>
              </a:rPr>
              <a:t>as a model to probe the cell biology and genetics of aging</a:t>
            </a:r>
            <a:endParaRPr lang="en-US" i="1" dirty="0"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CD0343-66C2-996A-1889-36F1037D3B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25352"/>
            <a:ext cx="9144000" cy="1655762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Tyler Butsch, Ph.D. 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FF68928-B5A4-B6EC-18F8-E6D39279F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7" y="6048566"/>
            <a:ext cx="2900363" cy="62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DB Diversity, Equity, and Inclusion | Department of Cell and Developmental  Biology | Vanderbilt University">
            <a:extLst>
              <a:ext uri="{FF2B5EF4-FFF2-40B4-BE49-F238E27FC236}">
                <a16:creationId xmlns:a16="http://schemas.microsoft.com/office/drawing/2014/main" id="{CA7F51AF-6F02-D141-6194-3313A1A43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0928" y="5872163"/>
            <a:ext cx="1884860" cy="79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E5E7B16A-8942-A20A-B498-012B105DDD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795" y="2602359"/>
            <a:ext cx="5950409" cy="375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58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65314-4C96-BD01-2551-C9F08B41F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2192000" cy="1164542"/>
          </a:xfrm>
        </p:spPr>
        <p:txBody>
          <a:bodyPr/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My academic research journey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6BA40-0057-69E1-A452-13F4ADB0184C}"/>
              </a:ext>
            </a:extLst>
          </p:cNvPr>
          <p:cNvSpPr txBox="1"/>
          <p:nvPr/>
        </p:nvSpPr>
        <p:spPr>
          <a:xfrm>
            <a:off x="815907" y="2658014"/>
            <a:ext cx="37348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Master’s degree 2016-2018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Genetics of reproductive </a:t>
            </a:r>
            <a:r>
              <a:rPr lang="en-US" sz="2000" b="1" dirty="0">
                <a:latin typeface="Century Gothic" panose="020B0502020202020204" pitchFamily="34" charset="0"/>
              </a:rPr>
              <a:t>aging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D3AB20-CFB6-AC07-8F5E-EF1E07FCB797}"/>
              </a:ext>
            </a:extLst>
          </p:cNvPr>
          <p:cNvSpPr txBox="1"/>
          <p:nvPr/>
        </p:nvSpPr>
        <p:spPr>
          <a:xfrm>
            <a:off x="815907" y="1715304"/>
            <a:ext cx="43938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Bachelor’s degree 2012-2016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Biology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44B387-5756-0FAE-939B-2A97FD131A03}"/>
              </a:ext>
            </a:extLst>
          </p:cNvPr>
          <p:cNvSpPr txBox="1"/>
          <p:nvPr/>
        </p:nvSpPr>
        <p:spPr>
          <a:xfrm>
            <a:off x="815907" y="3908501"/>
            <a:ext cx="43938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Doctoral degree 2018-2023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Cell biology and genetics of sperm development and </a:t>
            </a:r>
            <a:r>
              <a:rPr lang="en-US" sz="2000" b="1" dirty="0">
                <a:latin typeface="Century Gothic" panose="020B0502020202020204" pitchFamily="34" charset="0"/>
              </a:rPr>
              <a:t>aging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E6CE8B-2C15-11C7-AB21-296F186867DB}"/>
              </a:ext>
            </a:extLst>
          </p:cNvPr>
          <p:cNvSpPr txBox="1"/>
          <p:nvPr/>
        </p:nvSpPr>
        <p:spPr>
          <a:xfrm>
            <a:off x="815907" y="5070856"/>
            <a:ext cx="42779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Postdoctoral fellow 2023-present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Metabolism of </a:t>
            </a:r>
            <a:r>
              <a:rPr lang="en-US" sz="2000" b="1" dirty="0">
                <a:latin typeface="Century Gothic" panose="020B0502020202020204" pitchFamily="34" charset="0"/>
              </a:rPr>
              <a:t>aging  </a:t>
            </a:r>
          </a:p>
        </p:txBody>
      </p:sp>
      <p:pic>
        <p:nvPicPr>
          <p:cNvPr id="1026" name="Picture 2" descr="University of Kentucky Police Department Archives - ABC 36 News">
            <a:extLst>
              <a:ext uri="{FF2B5EF4-FFF2-40B4-BE49-F238E27FC236}">
                <a16:creationId xmlns:a16="http://schemas.microsoft.com/office/drawing/2014/main" id="{51EC76D0-F450-AA39-6E02-2E7158420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511" y="1568612"/>
            <a:ext cx="816936" cy="81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University of Kentucky Police Department Archives - ABC 36 News">
            <a:extLst>
              <a:ext uri="{FF2B5EF4-FFF2-40B4-BE49-F238E27FC236}">
                <a16:creationId xmlns:a16="http://schemas.microsoft.com/office/drawing/2014/main" id="{5563EDF3-53E5-1108-B821-990381C9E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511" y="2635138"/>
            <a:ext cx="816936" cy="81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A60B08E9-A098-8968-2A3F-28CFD41C8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5511" y="4060473"/>
            <a:ext cx="1534857" cy="480375"/>
          </a:xfrm>
          <a:prstGeom prst="rect">
            <a:avLst/>
          </a:prstGeom>
        </p:spPr>
      </p:pic>
      <p:pic>
        <p:nvPicPr>
          <p:cNvPr id="1028" name="Picture 4" descr="using Drosophila Melanogaster ...">
            <a:extLst>
              <a:ext uri="{FF2B5EF4-FFF2-40B4-BE49-F238E27FC236}">
                <a16:creationId xmlns:a16="http://schemas.microsoft.com/office/drawing/2014/main" id="{36FD3E3F-8F0D-E816-8864-2592EA884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7812">
            <a:off x="6417307" y="1430757"/>
            <a:ext cx="1472442" cy="81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93F5047F-5A53-3CBC-C1D7-DD83DAC79938}"/>
              </a:ext>
            </a:extLst>
          </p:cNvPr>
          <p:cNvSpPr/>
          <p:nvPr/>
        </p:nvSpPr>
        <p:spPr>
          <a:xfrm>
            <a:off x="6998286" y="2349656"/>
            <a:ext cx="1798473" cy="2083907"/>
          </a:xfrm>
          <a:custGeom>
            <a:avLst/>
            <a:gdLst>
              <a:gd name="connsiteX0" fmla="*/ 120144 w 1798473"/>
              <a:gd name="connsiteY0" fmla="*/ 0 h 2083907"/>
              <a:gd name="connsiteX1" fmla="*/ 15972 w 1798473"/>
              <a:gd name="connsiteY1" fmla="*/ 613458 h 2083907"/>
              <a:gd name="connsiteX2" fmla="*/ 421086 w 1798473"/>
              <a:gd name="connsiteY2" fmla="*/ 1296365 h 2083907"/>
              <a:gd name="connsiteX3" fmla="*/ 965096 w 1798473"/>
              <a:gd name="connsiteY3" fmla="*/ 1956122 h 2083907"/>
              <a:gd name="connsiteX4" fmla="*/ 1798473 w 1798473"/>
              <a:gd name="connsiteY4" fmla="*/ 2083443 h 2083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8473" h="2083907">
                <a:moveTo>
                  <a:pt x="120144" y="0"/>
                </a:moveTo>
                <a:cubicBezTo>
                  <a:pt x="42979" y="198698"/>
                  <a:pt x="-34185" y="397397"/>
                  <a:pt x="15972" y="613458"/>
                </a:cubicBezTo>
                <a:cubicBezTo>
                  <a:pt x="66129" y="829519"/>
                  <a:pt x="262899" y="1072588"/>
                  <a:pt x="421086" y="1296365"/>
                </a:cubicBezTo>
                <a:cubicBezTo>
                  <a:pt x="579273" y="1520142"/>
                  <a:pt x="735532" y="1824942"/>
                  <a:pt x="965096" y="1956122"/>
                </a:cubicBezTo>
                <a:cubicBezTo>
                  <a:pt x="1194660" y="2087302"/>
                  <a:pt x="1496566" y="2085372"/>
                  <a:pt x="1798473" y="2083443"/>
                </a:cubicBezTo>
              </a:path>
            </a:pathLst>
          </a:custGeom>
          <a:noFill/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4" descr="using Drosophila Melanogaster ...">
            <a:extLst>
              <a:ext uri="{FF2B5EF4-FFF2-40B4-BE49-F238E27FC236}">
                <a16:creationId xmlns:a16="http://schemas.microsoft.com/office/drawing/2014/main" id="{D493AE97-4A14-82E3-C721-DD0335EF2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377" y="3892192"/>
            <a:ext cx="1472442" cy="81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7C3321F-D623-75D7-14F3-74F4D5E152FF}"/>
              </a:ext>
            </a:extLst>
          </p:cNvPr>
          <p:cNvSpPr txBox="1"/>
          <p:nvPr/>
        </p:nvSpPr>
        <p:spPr>
          <a:xfrm>
            <a:off x="7767365" y="1607748"/>
            <a:ext cx="3101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Drosophila melanogaster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DCADB6D0-75EA-6CA0-BF1D-954A1DB29A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103"/>
          <a:stretch/>
        </p:blipFill>
        <p:spPr bwMode="auto">
          <a:xfrm>
            <a:off x="5310421" y="5218169"/>
            <a:ext cx="867115" cy="62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. elegans">
            <a:extLst>
              <a:ext uri="{FF2B5EF4-FFF2-40B4-BE49-F238E27FC236}">
                <a16:creationId xmlns:a16="http://schemas.microsoft.com/office/drawing/2014/main" id="{265411FF-4C4B-46F3-2C4B-6EC5882EC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514" y="4056561"/>
            <a:ext cx="1630260" cy="53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. elegans">
            <a:extLst>
              <a:ext uri="{FF2B5EF4-FFF2-40B4-BE49-F238E27FC236}">
                <a16:creationId xmlns:a16="http://schemas.microsoft.com/office/drawing/2014/main" id="{846823CF-1F50-B0A6-3B87-98A3E4084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040" y="5221605"/>
            <a:ext cx="1630260" cy="53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A177D43-B302-26B7-6337-18E56CD38B2E}"/>
              </a:ext>
            </a:extLst>
          </p:cNvPr>
          <p:cNvSpPr txBox="1"/>
          <p:nvPr/>
        </p:nvSpPr>
        <p:spPr>
          <a:xfrm>
            <a:off x="10488437" y="3605045"/>
            <a:ext cx="3101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C. elegans</a:t>
            </a:r>
          </a:p>
        </p:txBody>
      </p:sp>
      <p:pic>
        <p:nvPicPr>
          <p:cNvPr id="18" name="Content Placeholder 5" descr="A picture containing light, sitting, dark, lit&#10;&#10;Description automatically generated">
            <a:extLst>
              <a:ext uri="{FF2B5EF4-FFF2-40B4-BE49-F238E27FC236}">
                <a16:creationId xmlns:a16="http://schemas.microsoft.com/office/drawing/2014/main" id="{0B6C8020-F54D-36C5-95EE-7E00396B91D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010008"/>
              </a:clrFrom>
              <a:clrTo>
                <a:srgbClr val="01000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t="4000" r="6666" b="21939"/>
          <a:stretch/>
        </p:blipFill>
        <p:spPr>
          <a:xfrm rot="10800000">
            <a:off x="7876983" y="2225081"/>
            <a:ext cx="2019985" cy="15127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D8ADFCA-D896-4F25-4A86-DDBE7DC15F25}"/>
              </a:ext>
            </a:extLst>
          </p:cNvPr>
          <p:cNvSpPr txBox="1"/>
          <p:nvPr/>
        </p:nvSpPr>
        <p:spPr>
          <a:xfrm>
            <a:off x="0" y="615947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Aging has always fascinated me</a:t>
            </a:r>
          </a:p>
        </p:txBody>
      </p:sp>
    </p:spTree>
    <p:extLst>
      <p:ext uri="{BB962C8B-B14F-4D97-AF65-F5344CB8AC3E}">
        <p14:creationId xmlns:p14="http://schemas.microsoft.com/office/powerpoint/2010/main" val="296899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11" grpId="0" animBg="1"/>
      <p:bldP spid="16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FACE3448-E691-5248-9587-F25A848CE2FC}"/>
                  </a:ext>
                </a:extLst>
              </p14:cNvPr>
              <p14:cNvContentPartPr/>
              <p14:nvPr/>
            </p14:nvContentPartPr>
            <p14:xfrm>
              <a:off x="5974393" y="5448892"/>
              <a:ext cx="330196" cy="633942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FACE3448-E691-5248-9587-F25A848CE2F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56408" y="5430893"/>
                <a:ext cx="365805" cy="6695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3761C7E-EA12-884F-968E-FCCD2AE8F78D}"/>
                  </a:ext>
                </a:extLst>
              </p14:cNvPr>
              <p14:cNvContentPartPr/>
              <p14:nvPr/>
            </p14:nvContentPartPr>
            <p14:xfrm>
              <a:off x="7969908" y="5129989"/>
              <a:ext cx="346668" cy="740973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3761C7E-EA12-884F-968E-FCCD2AE8F7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51927" y="5111987"/>
                <a:ext cx="382270" cy="7766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B0CB77E-D1B6-0F46-95E0-3009DC91B755}"/>
                  </a:ext>
                </a:extLst>
              </p14:cNvPr>
              <p14:cNvContentPartPr/>
              <p14:nvPr/>
            </p14:nvContentPartPr>
            <p14:xfrm>
              <a:off x="7034077" y="5472367"/>
              <a:ext cx="880032" cy="50785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B0CB77E-D1B6-0F46-95E0-3009DC91B75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016073" y="5454371"/>
                <a:ext cx="915680" cy="5434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D44EF25-8521-444C-97BF-F307326F1E1C}"/>
                  </a:ext>
                </a:extLst>
              </p14:cNvPr>
              <p14:cNvContentPartPr/>
              <p14:nvPr/>
            </p14:nvContentPartPr>
            <p14:xfrm>
              <a:off x="4436761" y="5241027"/>
              <a:ext cx="346668" cy="740973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D44EF25-8521-444C-97BF-F307326F1E1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18780" y="5223025"/>
                <a:ext cx="382270" cy="7766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E85BFA5-1C22-A34D-BCAF-64070933D953}"/>
                  </a:ext>
                </a:extLst>
              </p14:cNvPr>
              <p14:cNvContentPartPr/>
              <p14:nvPr/>
            </p14:nvContentPartPr>
            <p14:xfrm>
              <a:off x="3274149" y="5505820"/>
              <a:ext cx="880032" cy="50785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E85BFA5-1C22-A34D-BCAF-64070933D95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56145" y="5487824"/>
                <a:ext cx="915680" cy="543482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1DDF74B-0E79-6D4E-B28B-C039E1C9561A}"/>
              </a:ext>
            </a:extLst>
          </p:cNvPr>
          <p:cNvSpPr/>
          <p:nvPr/>
        </p:nvSpPr>
        <p:spPr>
          <a:xfrm>
            <a:off x="1816100" y="1612851"/>
            <a:ext cx="8534400" cy="340112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 cap="rnd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2690"/>
            <a:ext cx="121920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Public Health Success: </a:t>
            </a:r>
            <a:br>
              <a:rPr lang="en-US" dirty="0">
                <a:latin typeface="Century Gothic" panose="020B0502020202020204" pitchFamily="34" charset="0"/>
              </a:rPr>
            </a:br>
            <a:r>
              <a:rPr lang="en-US" dirty="0">
                <a:latin typeface="Century Gothic" panose="020B0502020202020204" pitchFamily="34" charset="0"/>
              </a:rPr>
              <a:t>an aging global population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4393" y="1734970"/>
            <a:ext cx="4268574" cy="316909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19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7559711" y="6550786"/>
            <a:ext cx="46762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err="1">
                <a:latin typeface="Century Gothic" panose="020B0502020202020204" pitchFamily="34" charset="0"/>
              </a:rPr>
              <a:t>Burkewitz</a:t>
            </a:r>
            <a:r>
              <a:rPr lang="en-US" sz="1050" dirty="0">
                <a:latin typeface="Century Gothic" panose="020B0502020202020204" pitchFamily="34" charset="0"/>
              </a:rPr>
              <a:t> et al., </a:t>
            </a:r>
            <a:r>
              <a:rPr lang="en-US" sz="1050" i="1" dirty="0" err="1">
                <a:latin typeface="Century Gothic" panose="020B0502020202020204" pitchFamily="34" charset="0"/>
              </a:rPr>
              <a:t>Experientia</a:t>
            </a:r>
            <a:r>
              <a:rPr lang="en-US" sz="1050" i="1" dirty="0">
                <a:latin typeface="Century Gothic" panose="020B0502020202020204" pitchFamily="34" charset="0"/>
              </a:rPr>
              <a:t> </a:t>
            </a:r>
            <a:r>
              <a:rPr lang="en-US" sz="1050" i="1" dirty="0" err="1">
                <a:latin typeface="Century Gothic" panose="020B0502020202020204" pitchFamily="34" charset="0"/>
              </a:rPr>
              <a:t>Supplementum</a:t>
            </a:r>
            <a:r>
              <a:rPr lang="en-US" sz="1050" dirty="0">
                <a:latin typeface="Century Gothic" panose="020B0502020202020204" pitchFamily="34" charset="0"/>
              </a:rPr>
              <a:t>, 2016; UN and WHO data.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117F393-BB89-2C4F-B5A0-7CE1819B1438}"/>
                  </a:ext>
                </a:extLst>
              </p14:cNvPr>
              <p14:cNvContentPartPr/>
              <p14:nvPr/>
            </p14:nvContentPartPr>
            <p14:xfrm>
              <a:off x="3548402" y="5139657"/>
              <a:ext cx="5095197" cy="1153277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117F393-BB89-2C4F-B5A0-7CE1819B143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530402" y="5121660"/>
                <a:ext cx="5130838" cy="11889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FF065C47-50FB-3E43-9F5B-680475079004}"/>
                  </a:ext>
                </a:extLst>
              </p14:cNvPr>
              <p14:cNvContentPartPr/>
              <p14:nvPr/>
            </p14:nvContentPartPr>
            <p14:xfrm>
              <a:off x="8744520" y="5139656"/>
              <a:ext cx="532080" cy="99324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FF065C47-50FB-3E43-9F5B-68047507900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726520" y="5121649"/>
                <a:ext cx="567720" cy="10288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EFD3BD9D-78B0-DB40-8AFC-EA83493BC24D}"/>
                  </a:ext>
                </a:extLst>
              </p14:cNvPr>
              <p14:cNvContentPartPr/>
              <p14:nvPr/>
            </p14:nvContentPartPr>
            <p14:xfrm>
              <a:off x="9440111" y="5419163"/>
              <a:ext cx="346668" cy="740973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EFD3BD9D-78B0-DB40-8AFC-EA83493BC24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22130" y="5401161"/>
                <a:ext cx="382270" cy="776617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D748D44C-682E-EC43-9B92-6934FDAC442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47397" y="2244957"/>
            <a:ext cx="3695700" cy="2501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9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60801A-60DE-0245-B5FF-723411BD075A}"/>
              </a:ext>
            </a:extLst>
          </p:cNvPr>
          <p:cNvSpPr txBox="1"/>
          <p:nvPr/>
        </p:nvSpPr>
        <p:spPr>
          <a:xfrm>
            <a:off x="2815568" y="3890373"/>
            <a:ext cx="110639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Lucida Bright" panose="02040602050505020304" pitchFamily="18" charset="77"/>
              </a:rPr>
              <a:t>immunization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FA5C11-9A88-1D4C-A003-8462C3859507}"/>
              </a:ext>
            </a:extLst>
          </p:cNvPr>
          <p:cNvSpPr txBox="1"/>
          <p:nvPr/>
        </p:nvSpPr>
        <p:spPr>
          <a:xfrm>
            <a:off x="3216974" y="3507058"/>
            <a:ext cx="1359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Lucida Bright" panose="02040602050505020304" pitchFamily="18" charset="77"/>
              </a:rPr>
              <a:t>infectious disease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2599F7-6FF7-2048-A1B8-9169AA20A9F7}"/>
              </a:ext>
            </a:extLst>
          </p:cNvPr>
          <p:cNvSpPr txBox="1"/>
          <p:nvPr/>
        </p:nvSpPr>
        <p:spPr>
          <a:xfrm>
            <a:off x="3964053" y="3791760"/>
            <a:ext cx="148951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Lucida Bright" panose="02040602050505020304" pitchFamily="18" charset="77"/>
              </a:rPr>
              <a:t>childhood mortality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7D01C7-E668-7B4F-8577-8712873643A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786003" y="3453170"/>
            <a:ext cx="336107" cy="33610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A3D116B-4FCD-EF41-B9CE-E9F3D0B28EE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46202" y="3750665"/>
            <a:ext cx="336107" cy="33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817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83D912-8947-5526-654E-9460CF839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839" y="2714793"/>
            <a:ext cx="5188061" cy="25940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09074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Age carries a new set of problems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9508" y="6389055"/>
            <a:ext cx="2070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Data from CDC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E2186C-0D99-3545-A68A-990422D35914}"/>
              </a:ext>
            </a:extLst>
          </p:cNvPr>
          <p:cNvSpPr/>
          <p:nvPr/>
        </p:nvSpPr>
        <p:spPr>
          <a:xfrm>
            <a:off x="3432866" y="1894571"/>
            <a:ext cx="1278935" cy="2389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9744B3-EE21-C941-8CF4-E01110D39980}"/>
              </a:ext>
            </a:extLst>
          </p:cNvPr>
          <p:cNvSpPr txBox="1"/>
          <p:nvPr/>
        </p:nvSpPr>
        <p:spPr>
          <a:xfrm>
            <a:off x="1530761" y="1930393"/>
            <a:ext cx="440690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dirty="0">
                <a:effectLst>
                  <a:outerShdw blurRad="50800" dist="38100" dir="2700000" algn="tl" rotWithShape="0">
                    <a:prstClr val="black">
                      <a:alpha val="21000"/>
                    </a:prstClr>
                  </a:outerShdw>
                </a:effectLst>
                <a:latin typeface="Century Gothic" panose="020B0502020202020204" pitchFamily="34" charset="0"/>
              </a:rPr>
              <a:t>Top 10 Causes of Mortality</a:t>
            </a:r>
          </a:p>
        </p:txBody>
      </p:sp>
    </p:spTree>
    <p:extLst>
      <p:ext uri="{BB962C8B-B14F-4D97-AF65-F5344CB8AC3E}">
        <p14:creationId xmlns:p14="http://schemas.microsoft.com/office/powerpoint/2010/main" val="257821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83D912-8947-5526-654E-9460CF839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839" y="2714793"/>
            <a:ext cx="5188061" cy="25940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09074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Age carries a new set of problems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9508" y="6389055"/>
            <a:ext cx="2070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Data from CDC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E2186C-0D99-3545-A68A-990422D35914}"/>
              </a:ext>
            </a:extLst>
          </p:cNvPr>
          <p:cNvSpPr/>
          <p:nvPr/>
        </p:nvSpPr>
        <p:spPr>
          <a:xfrm>
            <a:off x="3432866" y="1894571"/>
            <a:ext cx="1278935" cy="2389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8072E4-14CD-E443-9E7A-86B046773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4843" y="2714793"/>
            <a:ext cx="4412457" cy="29914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B9744B3-EE21-C941-8CF4-E01110D39980}"/>
              </a:ext>
            </a:extLst>
          </p:cNvPr>
          <p:cNvSpPr txBox="1"/>
          <p:nvPr/>
        </p:nvSpPr>
        <p:spPr>
          <a:xfrm>
            <a:off x="1530761" y="1930393"/>
            <a:ext cx="440690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dirty="0">
                <a:effectLst>
                  <a:outerShdw blurRad="50800" dist="38100" dir="2700000" algn="tl" rotWithShape="0">
                    <a:prstClr val="black">
                      <a:alpha val="21000"/>
                    </a:prstClr>
                  </a:outerShdw>
                </a:effectLst>
                <a:latin typeface="Century Gothic" panose="020B0502020202020204" pitchFamily="34" charset="0"/>
              </a:rPr>
              <a:t>Top 10 Causes of Mortality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AA02B-15E9-40C3-AABF-B811E9DB86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1741" y="2714793"/>
            <a:ext cx="5389991" cy="2702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211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2C411F27-EB0B-0B4B-97D1-71DD3F522EA9}"/>
              </a:ext>
            </a:extLst>
          </p:cNvPr>
          <p:cNvSpPr/>
          <p:nvPr/>
        </p:nvSpPr>
        <p:spPr>
          <a:xfrm>
            <a:off x="1767375" y="3791455"/>
            <a:ext cx="8531733" cy="511529"/>
          </a:xfrm>
          <a:prstGeom prst="roundRect">
            <a:avLst/>
          </a:prstGeom>
          <a:gradFill flip="none" rotWithShape="1">
            <a:gsLst>
              <a:gs pos="80000">
                <a:srgbClr val="FF9300"/>
              </a:gs>
              <a:gs pos="66000">
                <a:srgbClr val="FFFC00"/>
              </a:gs>
              <a:gs pos="44000">
                <a:srgbClr val="8EFA00"/>
              </a:gs>
              <a:gs pos="2000">
                <a:srgbClr val="00FA00"/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17F5B-454E-2A41-91CB-C6755AAED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34225"/>
            <a:ext cx="12192000" cy="11461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Can we generally treat age-related diseases by slowing the rate of aging?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1A67F8-E253-EC49-8A22-E3F91EB1C270}"/>
              </a:ext>
            </a:extLst>
          </p:cNvPr>
          <p:cNvSpPr txBox="1"/>
          <p:nvPr/>
        </p:nvSpPr>
        <p:spPr>
          <a:xfrm>
            <a:off x="6686343" y="4632280"/>
            <a:ext cx="461665" cy="1081386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diabetes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53BBE5B-5303-5F44-BCD4-427C03801AED}"/>
              </a:ext>
            </a:extLst>
          </p:cNvPr>
          <p:cNvSpPr txBox="1"/>
          <p:nvPr/>
        </p:nvSpPr>
        <p:spPr>
          <a:xfrm>
            <a:off x="7174004" y="4629074"/>
            <a:ext cx="461665" cy="908262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cancer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7DFACA7-707B-7642-8AD4-A7A0ED2D1533}"/>
              </a:ext>
            </a:extLst>
          </p:cNvPr>
          <p:cNvSpPr txBox="1"/>
          <p:nvPr/>
        </p:nvSpPr>
        <p:spPr>
          <a:xfrm>
            <a:off x="8061775" y="4629074"/>
            <a:ext cx="461665" cy="135389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Alzheimer’s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14AAFD5-EB6C-7F4A-BDBE-DD82D36C9777}"/>
              </a:ext>
            </a:extLst>
          </p:cNvPr>
          <p:cNvSpPr txBox="1"/>
          <p:nvPr/>
        </p:nvSpPr>
        <p:spPr>
          <a:xfrm>
            <a:off x="7595839" y="4632210"/>
            <a:ext cx="461665" cy="1595950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heart disease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0AD13CC-DD6B-8440-BF6E-A6A7C97C4ACD}"/>
              </a:ext>
            </a:extLst>
          </p:cNvPr>
          <p:cNvSpPr txBox="1"/>
          <p:nvPr/>
        </p:nvSpPr>
        <p:spPr>
          <a:xfrm>
            <a:off x="2637069" y="4601647"/>
            <a:ext cx="2855269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Aging-related changes 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022ACDB-1E91-624E-8C0A-83E425854C7B}"/>
              </a:ext>
            </a:extLst>
          </p:cNvPr>
          <p:cNvCxnSpPr>
            <a:cxnSpLocks/>
          </p:cNvCxnSpPr>
          <p:nvPr/>
        </p:nvCxnSpPr>
        <p:spPr>
          <a:xfrm flipV="1">
            <a:off x="5555005" y="4831363"/>
            <a:ext cx="860143" cy="1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A959913A-693F-C844-9D20-85BDCC6EF8F5}"/>
              </a:ext>
            </a:extLst>
          </p:cNvPr>
          <p:cNvSpPr txBox="1"/>
          <p:nvPr/>
        </p:nvSpPr>
        <p:spPr>
          <a:xfrm>
            <a:off x="5133715" y="5810999"/>
            <a:ext cx="1649812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Intervention?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6E0BDB4-EEDA-BC97-ECD5-93D8328F3762}"/>
              </a:ext>
            </a:extLst>
          </p:cNvPr>
          <p:cNvGrpSpPr/>
          <p:nvPr/>
        </p:nvGrpSpPr>
        <p:grpSpPr>
          <a:xfrm>
            <a:off x="5829478" y="4970979"/>
            <a:ext cx="266522" cy="700405"/>
            <a:chOff x="5718555" y="5341981"/>
            <a:chExt cx="266522" cy="700405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9720C91F-8510-2E4E-AB4E-21005847BE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47698" y="5341981"/>
              <a:ext cx="0" cy="700405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2473D2BE-931F-1A40-ADE7-A7D86B5676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18555" y="5357514"/>
              <a:ext cx="266522" cy="1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EF73C761-EDFC-084A-B1FB-11F781C6BA7B}"/>
                  </a:ext>
                </a:extLst>
              </p14:cNvPr>
              <p14:cNvContentPartPr/>
              <p14:nvPr/>
            </p14:nvContentPartPr>
            <p14:xfrm>
              <a:off x="1788837" y="3478541"/>
              <a:ext cx="419454" cy="249911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EF73C761-EDFC-084A-B1FB-11F781C6BA7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70850" y="3460536"/>
                <a:ext cx="455068" cy="2855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8BEBC1EE-203C-6948-96DF-217083D44364}"/>
                  </a:ext>
                </a:extLst>
              </p14:cNvPr>
              <p14:cNvContentPartPr/>
              <p14:nvPr/>
            </p14:nvContentPartPr>
            <p14:xfrm>
              <a:off x="3198921" y="2842803"/>
              <a:ext cx="575585" cy="876376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8BEBC1EE-203C-6948-96DF-217083D443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80934" y="2824808"/>
                <a:ext cx="611199" cy="9120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A768B041-4AA2-9748-A64B-9E8C047D1A83}"/>
                  </a:ext>
                </a:extLst>
              </p14:cNvPr>
              <p14:cNvContentPartPr/>
              <p14:nvPr/>
            </p14:nvContentPartPr>
            <p14:xfrm>
              <a:off x="4772837" y="2624194"/>
              <a:ext cx="506700" cy="1094597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A768B041-4AA2-9748-A64B-9E8C047D1A8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54856" y="2606197"/>
                <a:ext cx="542302" cy="11302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859C196D-E2FE-4B4D-B545-4F4B8329AEFB}"/>
                  </a:ext>
                </a:extLst>
              </p14:cNvPr>
              <p14:cNvContentPartPr/>
              <p14:nvPr/>
            </p14:nvContentPartPr>
            <p14:xfrm>
              <a:off x="6911472" y="2924245"/>
              <a:ext cx="764602" cy="815046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859C196D-E2FE-4B4D-B545-4F4B8329AEF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893464" y="2906245"/>
                <a:ext cx="800257" cy="850686"/>
              </a:xfrm>
              <a:prstGeom prst="rect">
                <a:avLst/>
              </a:prstGeom>
            </p:spPr>
          </p:pic>
        </mc:Fallback>
      </mc:AlternateContent>
      <p:sp>
        <p:nvSpPr>
          <p:cNvPr id="47" name="Triangle 46">
            <a:extLst>
              <a:ext uri="{FF2B5EF4-FFF2-40B4-BE49-F238E27FC236}">
                <a16:creationId xmlns:a16="http://schemas.microsoft.com/office/drawing/2014/main" id="{A8397AFA-7425-3A49-ABC2-DA36B84356E9}"/>
              </a:ext>
            </a:extLst>
          </p:cNvPr>
          <p:cNvSpPr/>
          <p:nvPr/>
        </p:nvSpPr>
        <p:spPr>
          <a:xfrm>
            <a:off x="6829587" y="4204808"/>
            <a:ext cx="170510" cy="323970"/>
          </a:xfrm>
          <a:prstGeom prst="triangl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riangle 47">
            <a:extLst>
              <a:ext uri="{FF2B5EF4-FFF2-40B4-BE49-F238E27FC236}">
                <a16:creationId xmlns:a16="http://schemas.microsoft.com/office/drawing/2014/main" id="{D532B85E-7835-874B-820D-E4E09CC8E88F}"/>
              </a:ext>
            </a:extLst>
          </p:cNvPr>
          <p:cNvSpPr/>
          <p:nvPr/>
        </p:nvSpPr>
        <p:spPr>
          <a:xfrm>
            <a:off x="7295591" y="4204808"/>
            <a:ext cx="170510" cy="323970"/>
          </a:xfrm>
          <a:prstGeom prst="triangl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riangle 48">
            <a:extLst>
              <a:ext uri="{FF2B5EF4-FFF2-40B4-BE49-F238E27FC236}">
                <a16:creationId xmlns:a16="http://schemas.microsoft.com/office/drawing/2014/main" id="{7F3FE4CC-C27A-A646-99B3-50A509660AB8}"/>
              </a:ext>
            </a:extLst>
          </p:cNvPr>
          <p:cNvSpPr/>
          <p:nvPr/>
        </p:nvSpPr>
        <p:spPr>
          <a:xfrm>
            <a:off x="7728002" y="4204808"/>
            <a:ext cx="170510" cy="323970"/>
          </a:xfrm>
          <a:prstGeom prst="triangl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riangle 49">
            <a:extLst>
              <a:ext uri="{FF2B5EF4-FFF2-40B4-BE49-F238E27FC236}">
                <a16:creationId xmlns:a16="http://schemas.microsoft.com/office/drawing/2014/main" id="{4C09676A-F3F1-7344-920E-C095D6297D47}"/>
              </a:ext>
            </a:extLst>
          </p:cNvPr>
          <p:cNvSpPr/>
          <p:nvPr/>
        </p:nvSpPr>
        <p:spPr>
          <a:xfrm>
            <a:off x="8196150" y="4204808"/>
            <a:ext cx="170510" cy="323970"/>
          </a:xfrm>
          <a:prstGeom prst="triangl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36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9" grpId="0"/>
      <p:bldP spid="47" grpId="0" animBg="1"/>
      <p:bldP spid="48" grpId="0" animBg="1"/>
      <p:bldP spid="49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F31990E-9101-8A4F-0BCA-F652F007AE5A}"/>
              </a:ext>
            </a:extLst>
          </p:cNvPr>
          <p:cNvSpPr/>
          <p:nvPr/>
        </p:nvSpPr>
        <p:spPr>
          <a:xfrm>
            <a:off x="1767375" y="3802122"/>
            <a:ext cx="8531352" cy="512064"/>
          </a:xfrm>
          <a:prstGeom prst="roundRect">
            <a:avLst/>
          </a:prstGeom>
          <a:gradFill flip="none" rotWithShape="1">
            <a:gsLst>
              <a:gs pos="96000">
                <a:srgbClr val="FF9300"/>
              </a:gs>
              <a:gs pos="90000">
                <a:srgbClr val="FFFC00"/>
              </a:gs>
              <a:gs pos="75000">
                <a:srgbClr val="8EFA00"/>
              </a:gs>
              <a:gs pos="2000">
                <a:srgbClr val="00FA00"/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17F5B-454E-2A41-91CB-C6755AAED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34225"/>
            <a:ext cx="12192000" cy="11461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Can we generally treat age-related diseases by slowing the rate of aging?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1A67F8-E253-EC49-8A22-E3F91EB1C270}"/>
              </a:ext>
            </a:extLst>
          </p:cNvPr>
          <p:cNvSpPr txBox="1"/>
          <p:nvPr/>
        </p:nvSpPr>
        <p:spPr>
          <a:xfrm>
            <a:off x="8527843" y="4632280"/>
            <a:ext cx="461665" cy="1081386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diabetes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53BBE5B-5303-5F44-BCD4-427C03801AED}"/>
              </a:ext>
            </a:extLst>
          </p:cNvPr>
          <p:cNvSpPr txBox="1"/>
          <p:nvPr/>
        </p:nvSpPr>
        <p:spPr>
          <a:xfrm>
            <a:off x="9015504" y="4629074"/>
            <a:ext cx="461665" cy="908262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cancer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7DFACA7-707B-7642-8AD4-A7A0ED2D1533}"/>
              </a:ext>
            </a:extLst>
          </p:cNvPr>
          <p:cNvSpPr txBox="1"/>
          <p:nvPr/>
        </p:nvSpPr>
        <p:spPr>
          <a:xfrm>
            <a:off x="9903275" y="4629074"/>
            <a:ext cx="461665" cy="135389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Alzheimer’s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14AAFD5-EB6C-7F4A-BDBE-DD82D36C9777}"/>
              </a:ext>
            </a:extLst>
          </p:cNvPr>
          <p:cNvSpPr txBox="1"/>
          <p:nvPr/>
        </p:nvSpPr>
        <p:spPr>
          <a:xfrm>
            <a:off x="9437339" y="4632210"/>
            <a:ext cx="461665" cy="1595950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heart disease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0AD13CC-DD6B-8440-BF6E-A6A7C97C4ACD}"/>
              </a:ext>
            </a:extLst>
          </p:cNvPr>
          <p:cNvSpPr txBox="1"/>
          <p:nvPr/>
        </p:nvSpPr>
        <p:spPr>
          <a:xfrm>
            <a:off x="2637069" y="4601647"/>
            <a:ext cx="2855269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Aging-related changes 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022ACDB-1E91-624E-8C0A-83E425854C7B}"/>
              </a:ext>
            </a:extLst>
          </p:cNvPr>
          <p:cNvCxnSpPr>
            <a:cxnSpLocks/>
          </p:cNvCxnSpPr>
          <p:nvPr/>
        </p:nvCxnSpPr>
        <p:spPr>
          <a:xfrm flipV="1">
            <a:off x="5555005" y="4831363"/>
            <a:ext cx="860143" cy="1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A959913A-693F-C844-9D20-85BDCC6EF8F5}"/>
              </a:ext>
            </a:extLst>
          </p:cNvPr>
          <p:cNvSpPr txBox="1"/>
          <p:nvPr/>
        </p:nvSpPr>
        <p:spPr>
          <a:xfrm>
            <a:off x="5133715" y="5810999"/>
            <a:ext cx="1649812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Intervention?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6E0BDB4-EEDA-BC97-ECD5-93D8328F3762}"/>
              </a:ext>
            </a:extLst>
          </p:cNvPr>
          <p:cNvGrpSpPr/>
          <p:nvPr/>
        </p:nvGrpSpPr>
        <p:grpSpPr>
          <a:xfrm>
            <a:off x="5829478" y="4970979"/>
            <a:ext cx="266522" cy="700405"/>
            <a:chOff x="5718555" y="5341981"/>
            <a:chExt cx="266522" cy="700405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9720C91F-8510-2E4E-AB4E-21005847BE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47698" y="5341981"/>
              <a:ext cx="0" cy="700405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2473D2BE-931F-1A40-ADE7-A7D86B5676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18555" y="5357514"/>
              <a:ext cx="266522" cy="1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EF73C761-EDFC-084A-B1FB-11F781C6BA7B}"/>
                  </a:ext>
                </a:extLst>
              </p14:cNvPr>
              <p14:cNvContentPartPr/>
              <p14:nvPr/>
            </p14:nvContentPartPr>
            <p14:xfrm>
              <a:off x="1788837" y="3478541"/>
              <a:ext cx="419454" cy="249911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EF73C761-EDFC-084A-B1FB-11F781C6BA7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70850" y="3460536"/>
                <a:ext cx="455068" cy="2855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8BEBC1EE-203C-6948-96DF-217083D44364}"/>
                  </a:ext>
                </a:extLst>
              </p14:cNvPr>
              <p14:cNvContentPartPr/>
              <p14:nvPr/>
            </p14:nvContentPartPr>
            <p14:xfrm>
              <a:off x="3198921" y="2842803"/>
              <a:ext cx="575585" cy="876376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8BEBC1EE-203C-6948-96DF-217083D443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80934" y="2824808"/>
                <a:ext cx="611199" cy="9120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A768B041-4AA2-9748-A64B-9E8C047D1A83}"/>
                  </a:ext>
                </a:extLst>
              </p14:cNvPr>
              <p14:cNvContentPartPr/>
              <p14:nvPr/>
            </p14:nvContentPartPr>
            <p14:xfrm>
              <a:off x="4772837" y="2624194"/>
              <a:ext cx="506700" cy="1094597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A768B041-4AA2-9748-A64B-9E8C047D1A8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54856" y="2606197"/>
                <a:ext cx="542302" cy="11302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859C196D-E2FE-4B4D-B545-4F4B8329AEFB}"/>
                  </a:ext>
                </a:extLst>
              </p14:cNvPr>
              <p14:cNvContentPartPr/>
              <p14:nvPr/>
            </p14:nvContentPartPr>
            <p14:xfrm>
              <a:off x="8752972" y="2924245"/>
              <a:ext cx="764602" cy="815046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859C196D-E2FE-4B4D-B545-4F4B8329AEF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734964" y="2906245"/>
                <a:ext cx="800257" cy="850686"/>
              </a:xfrm>
              <a:prstGeom prst="rect">
                <a:avLst/>
              </a:prstGeom>
            </p:spPr>
          </p:pic>
        </mc:Fallback>
      </mc:AlternateContent>
      <p:sp>
        <p:nvSpPr>
          <p:cNvPr id="47" name="Triangle 46">
            <a:extLst>
              <a:ext uri="{FF2B5EF4-FFF2-40B4-BE49-F238E27FC236}">
                <a16:creationId xmlns:a16="http://schemas.microsoft.com/office/drawing/2014/main" id="{A8397AFA-7425-3A49-ABC2-DA36B84356E9}"/>
              </a:ext>
            </a:extLst>
          </p:cNvPr>
          <p:cNvSpPr/>
          <p:nvPr/>
        </p:nvSpPr>
        <p:spPr>
          <a:xfrm>
            <a:off x="8671087" y="4204808"/>
            <a:ext cx="170510" cy="323970"/>
          </a:xfrm>
          <a:prstGeom prst="triangl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riangle 47">
            <a:extLst>
              <a:ext uri="{FF2B5EF4-FFF2-40B4-BE49-F238E27FC236}">
                <a16:creationId xmlns:a16="http://schemas.microsoft.com/office/drawing/2014/main" id="{D532B85E-7835-874B-820D-E4E09CC8E88F}"/>
              </a:ext>
            </a:extLst>
          </p:cNvPr>
          <p:cNvSpPr/>
          <p:nvPr/>
        </p:nvSpPr>
        <p:spPr>
          <a:xfrm>
            <a:off x="9137091" y="4204808"/>
            <a:ext cx="170510" cy="323970"/>
          </a:xfrm>
          <a:prstGeom prst="triangl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riangle 48">
            <a:extLst>
              <a:ext uri="{FF2B5EF4-FFF2-40B4-BE49-F238E27FC236}">
                <a16:creationId xmlns:a16="http://schemas.microsoft.com/office/drawing/2014/main" id="{7F3FE4CC-C27A-A646-99B3-50A509660AB8}"/>
              </a:ext>
            </a:extLst>
          </p:cNvPr>
          <p:cNvSpPr/>
          <p:nvPr/>
        </p:nvSpPr>
        <p:spPr>
          <a:xfrm>
            <a:off x="9569502" y="4204808"/>
            <a:ext cx="170510" cy="323970"/>
          </a:xfrm>
          <a:prstGeom prst="triangl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riangle 49">
            <a:extLst>
              <a:ext uri="{FF2B5EF4-FFF2-40B4-BE49-F238E27FC236}">
                <a16:creationId xmlns:a16="http://schemas.microsoft.com/office/drawing/2014/main" id="{4C09676A-F3F1-7344-920E-C095D6297D47}"/>
              </a:ext>
            </a:extLst>
          </p:cNvPr>
          <p:cNvSpPr/>
          <p:nvPr/>
        </p:nvSpPr>
        <p:spPr>
          <a:xfrm>
            <a:off x="10037650" y="4204808"/>
            <a:ext cx="170510" cy="323970"/>
          </a:xfrm>
          <a:prstGeom prst="triangl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208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E26A2-2F8E-620D-75D2-23E998B2A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481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</a:rPr>
              <a:t>Aging affects nearly all animal species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E738258-D3E3-51A6-EDCB-701456570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134" y="1447620"/>
            <a:ext cx="4676555" cy="440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461ED1-3E9A-01C6-3CFA-FDE218B169CF}"/>
              </a:ext>
            </a:extLst>
          </p:cNvPr>
          <p:cNvSpPr txBox="1"/>
          <p:nvPr/>
        </p:nvSpPr>
        <p:spPr>
          <a:xfrm>
            <a:off x="1082868" y="5949922"/>
            <a:ext cx="40279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</a:rPr>
              <a:t>Sandor and </a:t>
            </a:r>
            <a:r>
              <a:rPr lang="en-US" sz="1400" dirty="0" err="1">
                <a:latin typeface="Century Gothic" panose="020B0502020202020204" pitchFamily="34" charset="0"/>
              </a:rPr>
              <a:t>Kubinyi</a:t>
            </a:r>
            <a:r>
              <a:rPr lang="en-US" sz="1400" dirty="0">
                <a:latin typeface="Century Gothic" panose="020B0502020202020204" pitchFamily="34" charset="0"/>
              </a:rPr>
              <a:t>. 2019. </a:t>
            </a:r>
            <a:r>
              <a:rPr lang="en-US" sz="1400" i="1" dirty="0">
                <a:latin typeface="Century Gothic" panose="020B0502020202020204" pitchFamily="34" charset="0"/>
              </a:rPr>
              <a:t>Front Aging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3076" name="Picture 4" descr="Scientists believe they have discovered the key driver in the human aging process">
            <a:extLst>
              <a:ext uri="{FF2B5EF4-FFF2-40B4-BE49-F238E27FC236}">
                <a16:creationId xmlns:a16="http://schemas.microsoft.com/office/drawing/2014/main" id="{012D15D9-9C48-95B6-06DE-B87BA8C1F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837" y="1547369"/>
            <a:ext cx="1699441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16F8EC-B106-3C19-696F-F39DC9FD278C}"/>
              </a:ext>
            </a:extLst>
          </p:cNvPr>
          <p:cNvSpPr txBox="1"/>
          <p:nvPr/>
        </p:nvSpPr>
        <p:spPr>
          <a:xfrm>
            <a:off x="6418823" y="2872933"/>
            <a:ext cx="21290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Century Gothic" panose="020B0502020202020204" pitchFamily="34" charset="0"/>
              </a:rPr>
              <a:t>Gen </a:t>
            </a:r>
            <a:r>
              <a:rPr lang="en-US" sz="1400" i="1" dirty="0" err="1">
                <a:latin typeface="Century Gothic" panose="020B0502020202020204" pitchFamily="34" charset="0"/>
              </a:rPr>
              <a:t>Eng</a:t>
            </a:r>
            <a:r>
              <a:rPr lang="en-US" sz="1400" i="1" dirty="0">
                <a:latin typeface="Century Gothic" panose="020B0502020202020204" pitchFamily="34" charset="0"/>
              </a:rPr>
              <a:t> Biotech</a:t>
            </a:r>
          </a:p>
        </p:txBody>
      </p:sp>
      <p:pic>
        <p:nvPicPr>
          <p:cNvPr id="3078" name="Picture 6" descr="Golden Retriever Owner Warned Not to ...">
            <a:extLst>
              <a:ext uri="{FF2B5EF4-FFF2-40B4-BE49-F238E27FC236}">
                <a16:creationId xmlns:a16="http://schemas.microsoft.com/office/drawing/2014/main" id="{033DB8D9-0955-2BFB-72E8-0BA92CF78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9999" y="1547369"/>
            <a:ext cx="1778884" cy="177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DB6120-71B6-9AB6-6506-17F787FBF4C4}"/>
              </a:ext>
            </a:extLst>
          </p:cNvPr>
          <p:cNvSpPr txBox="1"/>
          <p:nvPr/>
        </p:nvSpPr>
        <p:spPr>
          <a:xfrm>
            <a:off x="9349999" y="3347082"/>
            <a:ext cx="1630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</a:rPr>
              <a:t>Newsweek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D232BD-8174-5646-F859-3DE7AE7B89AF}"/>
              </a:ext>
            </a:extLst>
          </p:cNvPr>
          <p:cNvSpPr txBox="1"/>
          <p:nvPr/>
        </p:nvSpPr>
        <p:spPr>
          <a:xfrm>
            <a:off x="6529837" y="1169044"/>
            <a:ext cx="1699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Human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216184-B3D1-AC4F-F425-73F0768CAA05}"/>
              </a:ext>
            </a:extLst>
          </p:cNvPr>
          <p:cNvSpPr txBox="1"/>
          <p:nvPr/>
        </p:nvSpPr>
        <p:spPr>
          <a:xfrm>
            <a:off x="9383142" y="1169044"/>
            <a:ext cx="1699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Dog</a:t>
            </a:r>
          </a:p>
        </p:txBody>
      </p:sp>
      <p:pic>
        <p:nvPicPr>
          <p:cNvPr id="3080" name="Picture 8" descr="Old mice grow young again in study. Can people do the same? | CNN">
            <a:extLst>
              <a:ext uri="{FF2B5EF4-FFF2-40B4-BE49-F238E27FC236}">
                <a16:creationId xmlns:a16="http://schemas.microsoft.com/office/drawing/2014/main" id="{B261DAA5-B65D-D046-6271-7BB8CD1E6C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3" t="26329" r="7912" b="12381"/>
          <a:stretch/>
        </p:blipFill>
        <p:spPr bwMode="auto">
          <a:xfrm flipH="1">
            <a:off x="6245351" y="3548109"/>
            <a:ext cx="2374691" cy="9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979865D-8103-5489-91FC-BF2B33D06CA1}"/>
              </a:ext>
            </a:extLst>
          </p:cNvPr>
          <p:cNvSpPr txBox="1"/>
          <p:nvPr/>
        </p:nvSpPr>
        <p:spPr>
          <a:xfrm>
            <a:off x="6295999" y="4813723"/>
            <a:ext cx="2374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Century Gothic" panose="020B0502020202020204" pitchFamily="34" charset="0"/>
              </a:rPr>
              <a:t>C. elegans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6D4927-7673-6728-BE0D-905B80B6E1DF}"/>
              </a:ext>
            </a:extLst>
          </p:cNvPr>
          <p:cNvSpPr txBox="1"/>
          <p:nvPr/>
        </p:nvSpPr>
        <p:spPr>
          <a:xfrm>
            <a:off x="6261498" y="4517249"/>
            <a:ext cx="2358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</a:rPr>
              <a:t>CNN</a:t>
            </a:r>
          </a:p>
        </p:txBody>
      </p:sp>
      <p:pic>
        <p:nvPicPr>
          <p:cNvPr id="3082" name="Picture 10" descr="Japanese researchers extend life span of flies, offering hope for slowing  aging in humans - The Japan Times">
            <a:extLst>
              <a:ext uri="{FF2B5EF4-FFF2-40B4-BE49-F238E27FC236}">
                <a16:creationId xmlns:a16="http://schemas.microsoft.com/office/drawing/2014/main" id="{72F702DF-8E45-FCF5-9234-68E6297E0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2" t="5882" r="20380"/>
          <a:stretch/>
        </p:blipFill>
        <p:spPr bwMode="auto">
          <a:xfrm>
            <a:off x="10706754" y="4303633"/>
            <a:ext cx="1228224" cy="154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ow to Control Fruit Flies in the Garden and Indoors | Gardener's Path">
            <a:extLst>
              <a:ext uri="{FF2B5EF4-FFF2-40B4-BE49-F238E27FC236}">
                <a16:creationId xmlns:a16="http://schemas.microsoft.com/office/drawing/2014/main" id="{3B7A83EE-D04E-312B-D07B-C6F401C18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604" y="4303633"/>
            <a:ext cx="1630438" cy="1086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F4E6B72-D0F6-59D0-CCE8-92A9A42269C4}"/>
              </a:ext>
            </a:extLst>
          </p:cNvPr>
          <p:cNvSpPr txBox="1"/>
          <p:nvPr/>
        </p:nvSpPr>
        <p:spPr>
          <a:xfrm>
            <a:off x="8915400" y="3899647"/>
            <a:ext cx="3236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Century Gothic" panose="020B0502020202020204" pitchFamily="34" charset="0"/>
              </a:rPr>
              <a:t>Drosophila melanogaster</a:t>
            </a:r>
          </a:p>
        </p:txBody>
      </p:sp>
      <p:pic>
        <p:nvPicPr>
          <p:cNvPr id="3086" name="Picture 14" descr="8 Relevance of the C. elegans model for human health perspectives.... |  Download Scientific Diagram">
            <a:extLst>
              <a:ext uri="{FF2B5EF4-FFF2-40B4-BE49-F238E27FC236}">
                <a16:creationId xmlns:a16="http://schemas.microsoft.com/office/drawing/2014/main" id="{A11111D4-E3B6-CF89-C72D-DC643BF19D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" t="4856" r="72339" b="5677"/>
          <a:stretch/>
        </p:blipFill>
        <p:spPr bwMode="auto">
          <a:xfrm>
            <a:off x="6736525" y="5171752"/>
            <a:ext cx="1493640" cy="1556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5C23982-CEC3-F899-66FE-E8BE29755142}"/>
              </a:ext>
            </a:extLst>
          </p:cNvPr>
          <p:cNvSpPr txBox="1"/>
          <p:nvPr/>
        </p:nvSpPr>
        <p:spPr>
          <a:xfrm>
            <a:off x="6245350" y="3206212"/>
            <a:ext cx="2374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Mouse</a:t>
            </a:r>
          </a:p>
        </p:txBody>
      </p:sp>
    </p:spTree>
    <p:extLst>
      <p:ext uri="{BB962C8B-B14F-4D97-AF65-F5344CB8AC3E}">
        <p14:creationId xmlns:p14="http://schemas.microsoft.com/office/powerpoint/2010/main" val="2745756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A2B58-AE65-BE44-A389-F4FE09867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4031"/>
            <a:ext cx="12192000" cy="11461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Dietary restriction is a strong and conserved suppressor of aging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CFCD56-181D-C148-8BC9-2198613BD6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362"/>
          <a:stretch/>
        </p:blipFill>
        <p:spPr>
          <a:xfrm>
            <a:off x="2367625" y="1866535"/>
            <a:ext cx="1579576" cy="26849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A26D91-5CB0-6C48-B785-C5741513409C}"/>
              </a:ext>
            </a:extLst>
          </p:cNvPr>
          <p:cNvSpPr txBox="1"/>
          <p:nvPr/>
        </p:nvSpPr>
        <p:spPr>
          <a:xfrm>
            <a:off x="1460480" y="6550223"/>
            <a:ext cx="18918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Colman et al., </a:t>
            </a:r>
            <a:r>
              <a:rPr lang="en-US" sz="1100" i="1" dirty="0"/>
              <a:t>Science</a:t>
            </a:r>
            <a:r>
              <a:rPr lang="en-US" sz="1100" dirty="0"/>
              <a:t> 2009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1B91C0-49CB-C741-90A4-25C8766B0E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491"/>
          <a:stretch/>
        </p:blipFill>
        <p:spPr>
          <a:xfrm>
            <a:off x="4780126" y="1866535"/>
            <a:ext cx="1575487" cy="26849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58DD19-E284-8B40-91B1-0CBAA21B4525}"/>
              </a:ext>
            </a:extLst>
          </p:cNvPr>
          <p:cNvSpPr txBox="1"/>
          <p:nvPr/>
        </p:nvSpPr>
        <p:spPr>
          <a:xfrm>
            <a:off x="2298993" y="4551524"/>
            <a:ext cx="16482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Lucida Bright" panose="02040602050505020304" pitchFamily="18" charset="77"/>
              </a:rPr>
              <a:t>Old, ad libitum-fed </a:t>
            </a:r>
          </a:p>
          <a:p>
            <a:pPr algn="ctr"/>
            <a:r>
              <a:rPr lang="en-US" sz="1200" dirty="0">
                <a:latin typeface="Lucida Bright" panose="02040602050505020304" pitchFamily="18" charset="77"/>
              </a:rPr>
              <a:t>rhesus monkey</a:t>
            </a:r>
          </a:p>
          <a:p>
            <a:pPr algn="ctr"/>
            <a:r>
              <a:rPr lang="en-US" sz="1200" dirty="0">
                <a:latin typeface="Lucida Bright" panose="02040602050505020304" pitchFamily="18" charset="77"/>
              </a:rPr>
              <a:t>(27 years)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F6341B-462D-6F42-88D0-9CDB76687C6D}"/>
              </a:ext>
            </a:extLst>
          </p:cNvPr>
          <p:cNvSpPr txBox="1"/>
          <p:nvPr/>
        </p:nvSpPr>
        <p:spPr>
          <a:xfrm>
            <a:off x="4745371" y="4551525"/>
            <a:ext cx="16450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Lucida Bright" panose="02040602050505020304" pitchFamily="18" charset="77"/>
              </a:rPr>
              <a:t>Old, diet-restricted </a:t>
            </a:r>
          </a:p>
          <a:p>
            <a:pPr algn="ctr"/>
            <a:r>
              <a:rPr lang="en-US" sz="1200" dirty="0">
                <a:latin typeface="Lucida Bright" panose="02040602050505020304" pitchFamily="18" charset="77"/>
              </a:rPr>
              <a:t>rhesus monkey</a:t>
            </a:r>
          </a:p>
          <a:p>
            <a:pPr algn="ctr"/>
            <a:r>
              <a:rPr lang="en-US" sz="1200" dirty="0">
                <a:latin typeface="Lucida Bright" panose="02040602050505020304" pitchFamily="18" charset="77"/>
              </a:rPr>
              <a:t>(27 years)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6B7129D-7DF1-6C48-B4AC-43D1902FDDFF}"/>
              </a:ext>
            </a:extLst>
          </p:cNvPr>
          <p:cNvSpPr/>
          <p:nvPr/>
        </p:nvSpPr>
        <p:spPr>
          <a:xfrm>
            <a:off x="2298993" y="5197854"/>
            <a:ext cx="1648208" cy="334536"/>
          </a:xfrm>
          <a:prstGeom prst="roundRect">
            <a:avLst/>
          </a:prstGeom>
          <a:gradFill flip="none" rotWithShape="1">
            <a:gsLst>
              <a:gs pos="80000">
                <a:srgbClr val="FF9300"/>
              </a:gs>
              <a:gs pos="66000">
                <a:srgbClr val="FFFC00"/>
              </a:gs>
              <a:gs pos="44000">
                <a:srgbClr val="8EFA00"/>
              </a:gs>
              <a:gs pos="2000">
                <a:srgbClr val="00FA00"/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B318E91-03CB-B942-B2A9-FA43B8E5FC62}"/>
              </a:ext>
            </a:extLst>
          </p:cNvPr>
          <p:cNvSpPr/>
          <p:nvPr/>
        </p:nvSpPr>
        <p:spPr>
          <a:xfrm>
            <a:off x="4742165" y="5197854"/>
            <a:ext cx="1648208" cy="334536"/>
          </a:xfrm>
          <a:prstGeom prst="roundRect">
            <a:avLst/>
          </a:prstGeom>
          <a:gradFill flip="none" rotWithShape="1">
            <a:gsLst>
              <a:gs pos="96000">
                <a:srgbClr val="FF9300"/>
              </a:gs>
              <a:gs pos="90000">
                <a:srgbClr val="FFFC00"/>
              </a:gs>
              <a:gs pos="75000">
                <a:srgbClr val="8EFA00"/>
              </a:gs>
              <a:gs pos="2000">
                <a:srgbClr val="00FA00"/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BB9CC7A-B2AC-F14F-8E83-38EE313E7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5561" y="2453453"/>
            <a:ext cx="1536487" cy="57147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7FFFB2E-73FE-E44B-9D6E-91583A9EC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8207" y="3135311"/>
            <a:ext cx="1124296" cy="36398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6804C82-5669-CF4C-A100-0F220E0391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508984" y="3082649"/>
            <a:ext cx="867953" cy="46930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EE56539-295B-CB46-8B67-28E26517B5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4207" y="4111495"/>
            <a:ext cx="868296" cy="42176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B4843A8-3B02-494F-8A0F-E4DE5E06CC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9262354" y="4258172"/>
            <a:ext cx="1361212" cy="22464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285BF22-770F-A143-9DC6-7C75F358F7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8303112">
            <a:off x="8600152" y="4620507"/>
            <a:ext cx="334807" cy="349463"/>
          </a:xfrm>
          <a:prstGeom prst="rect">
            <a:avLst/>
          </a:prstGeom>
          <a:effectLst>
            <a:outerShdw dist="190500" dir="19560000" sx="38000" sy="38000" algn="ctr" rotWithShape="0">
              <a:schemeClr val="tx1">
                <a:lumMod val="50000"/>
                <a:lumOff val="50000"/>
              </a:scheme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D78C48A-9561-DA49-B3E4-CFFC0CEFD628}"/>
              </a:ext>
            </a:extLst>
          </p:cNvPr>
          <p:cNvSpPr txBox="1"/>
          <p:nvPr/>
        </p:nvSpPr>
        <p:spPr>
          <a:xfrm>
            <a:off x="8274252" y="3531871"/>
            <a:ext cx="98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Lucida Bright" panose="02040602050505020304" pitchFamily="18" charset="77"/>
              </a:rPr>
              <a:t>Dietary </a:t>
            </a:r>
          </a:p>
          <a:p>
            <a:pPr algn="ctr"/>
            <a:r>
              <a:rPr lang="en-US" sz="1200" b="1" dirty="0">
                <a:latin typeface="Lucida Bright" panose="02040602050505020304" pitchFamily="18" charset="77"/>
              </a:rPr>
              <a:t>restriction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83005F41-A27B-904F-91D8-7B7A17E51A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8303112">
            <a:off x="8599069" y="4620505"/>
            <a:ext cx="334807" cy="34946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84BD22F-79E0-D14A-88FA-E5130D2AE6A1}"/>
              </a:ext>
            </a:extLst>
          </p:cNvPr>
          <p:cNvCxnSpPr>
            <a:cxnSpLocks/>
            <a:stCxn id="28" idx="0"/>
          </p:cNvCxnSpPr>
          <p:nvPr/>
        </p:nvCxnSpPr>
        <p:spPr>
          <a:xfrm flipV="1">
            <a:off x="8768938" y="3068684"/>
            <a:ext cx="0" cy="463187"/>
          </a:xfrm>
          <a:prstGeom prst="straightConnector1">
            <a:avLst/>
          </a:prstGeom>
          <a:ln w="50800">
            <a:solidFill>
              <a:srgbClr val="00FA00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AC9D0AB-3478-2648-BC48-91E873C826ED}"/>
              </a:ext>
            </a:extLst>
          </p:cNvPr>
          <p:cNvCxnSpPr>
            <a:cxnSpLocks/>
          </p:cNvCxnSpPr>
          <p:nvPr/>
        </p:nvCxnSpPr>
        <p:spPr>
          <a:xfrm>
            <a:off x="8766473" y="3981659"/>
            <a:ext cx="2465" cy="573901"/>
          </a:xfrm>
          <a:prstGeom prst="straightConnector1">
            <a:avLst/>
          </a:prstGeom>
          <a:ln w="50800">
            <a:solidFill>
              <a:srgbClr val="00FA00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12B5A8A-7BE3-304A-9858-DB07503F684E}"/>
              </a:ext>
            </a:extLst>
          </p:cNvPr>
          <p:cNvCxnSpPr>
            <a:cxnSpLocks/>
          </p:cNvCxnSpPr>
          <p:nvPr/>
        </p:nvCxnSpPr>
        <p:spPr>
          <a:xfrm flipH="1">
            <a:off x="7979260" y="3988738"/>
            <a:ext cx="366530" cy="269434"/>
          </a:xfrm>
          <a:prstGeom prst="straightConnector1">
            <a:avLst/>
          </a:prstGeom>
          <a:ln w="50800">
            <a:solidFill>
              <a:srgbClr val="00FA00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10639A8-611E-6F46-833F-E12520EAFD97}"/>
              </a:ext>
            </a:extLst>
          </p:cNvPr>
          <p:cNvCxnSpPr>
            <a:cxnSpLocks noChangeAspect="1"/>
          </p:cNvCxnSpPr>
          <p:nvPr/>
        </p:nvCxnSpPr>
        <p:spPr>
          <a:xfrm>
            <a:off x="9128683" y="3999174"/>
            <a:ext cx="366530" cy="269434"/>
          </a:xfrm>
          <a:prstGeom prst="straightConnector1">
            <a:avLst/>
          </a:prstGeom>
          <a:ln w="50800">
            <a:solidFill>
              <a:srgbClr val="00FA00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E04F3C9-DDFC-5647-B712-711AC987AC01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9123147" y="3404034"/>
            <a:ext cx="366530" cy="269434"/>
          </a:xfrm>
          <a:prstGeom prst="straightConnector1">
            <a:avLst/>
          </a:prstGeom>
          <a:ln w="50800">
            <a:solidFill>
              <a:srgbClr val="00FA00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05B8CF80-0995-EB42-9F71-2147E147B969}"/>
              </a:ext>
            </a:extLst>
          </p:cNvPr>
          <p:cNvCxnSpPr>
            <a:cxnSpLocks/>
          </p:cNvCxnSpPr>
          <p:nvPr/>
        </p:nvCxnSpPr>
        <p:spPr>
          <a:xfrm flipH="1" flipV="1">
            <a:off x="7979260" y="3404034"/>
            <a:ext cx="366530" cy="269434"/>
          </a:xfrm>
          <a:prstGeom prst="straightConnector1">
            <a:avLst/>
          </a:prstGeom>
          <a:ln w="50800">
            <a:solidFill>
              <a:srgbClr val="00FA00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087BC32-A0A7-3748-B721-FC46B1729E2D}"/>
              </a:ext>
            </a:extLst>
          </p:cNvPr>
          <p:cNvCxnSpPr>
            <a:cxnSpLocks/>
          </p:cNvCxnSpPr>
          <p:nvPr/>
        </p:nvCxnSpPr>
        <p:spPr>
          <a:xfrm flipV="1">
            <a:off x="3538177" y="5532391"/>
            <a:ext cx="0" cy="463187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A13DD89-E67C-C242-9798-2F65A571611C}"/>
              </a:ext>
            </a:extLst>
          </p:cNvPr>
          <p:cNvCxnSpPr>
            <a:cxnSpLocks/>
          </p:cNvCxnSpPr>
          <p:nvPr/>
        </p:nvCxnSpPr>
        <p:spPr>
          <a:xfrm flipV="1">
            <a:off x="6020821" y="5532391"/>
            <a:ext cx="0" cy="463187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031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7909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How does dietary restriction slow aging at the tissue and cellular level?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017A598-09FF-3D43-B105-7B967F8E0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601" y="3558060"/>
            <a:ext cx="1511300" cy="660400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D2BC1FA-304E-614D-A6CE-6197ADC9B19F}"/>
              </a:ext>
            </a:extLst>
          </p:cNvPr>
          <p:cNvCxnSpPr>
            <a:cxnSpLocks/>
          </p:cNvCxnSpPr>
          <p:nvPr/>
        </p:nvCxnSpPr>
        <p:spPr>
          <a:xfrm>
            <a:off x="2997462" y="3888260"/>
            <a:ext cx="956264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A5B514EF-D8F3-5971-F1EE-0DAFAAD688F2}"/>
              </a:ext>
            </a:extLst>
          </p:cNvPr>
          <p:cNvGrpSpPr/>
          <p:nvPr/>
        </p:nvGrpSpPr>
        <p:grpSpPr>
          <a:xfrm>
            <a:off x="4409714" y="1529392"/>
            <a:ext cx="2690115" cy="6858000"/>
            <a:chOff x="6453885" y="2237110"/>
            <a:chExt cx="2690115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03F3377-B50E-985C-F004-E5C017A43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53885" y="2237110"/>
              <a:ext cx="2690115" cy="6858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9C51109-A196-0582-DC4E-2FD48E4DA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87594" y="2558099"/>
              <a:ext cx="1635760" cy="184200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9B266BB-DB9E-03A8-6A2D-13B5F61D1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0717" y="2661720"/>
              <a:ext cx="1081024" cy="18064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9735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7909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How does dietary restriction slow aging at the tissue and cellular level?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017A598-09FF-3D43-B105-7B967F8E0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601" y="3558060"/>
            <a:ext cx="1511300" cy="660400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D2BC1FA-304E-614D-A6CE-6197ADC9B19F}"/>
              </a:ext>
            </a:extLst>
          </p:cNvPr>
          <p:cNvCxnSpPr>
            <a:cxnSpLocks/>
          </p:cNvCxnSpPr>
          <p:nvPr/>
        </p:nvCxnSpPr>
        <p:spPr>
          <a:xfrm>
            <a:off x="2997462" y="3888260"/>
            <a:ext cx="956264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3F70A79B-A98F-4B40-9B1E-3872B986C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4020" y="2818128"/>
            <a:ext cx="3821036" cy="214026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5B514EF-D8F3-5971-F1EE-0DAFAAD688F2}"/>
              </a:ext>
            </a:extLst>
          </p:cNvPr>
          <p:cNvGrpSpPr/>
          <p:nvPr/>
        </p:nvGrpSpPr>
        <p:grpSpPr>
          <a:xfrm>
            <a:off x="4409714" y="1529392"/>
            <a:ext cx="2690115" cy="6858000"/>
            <a:chOff x="6453885" y="2237110"/>
            <a:chExt cx="2690115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03F3377-B50E-985C-F004-E5C017A43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53885" y="2237110"/>
              <a:ext cx="2690115" cy="6858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9C51109-A196-0582-DC4E-2FD48E4DA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87594" y="2558099"/>
              <a:ext cx="1635760" cy="184200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9B266BB-DB9E-03A8-6A2D-13B5F61D1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20717" y="2661720"/>
              <a:ext cx="1081024" cy="18064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15094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7A23B-763C-78CF-71E8-4D2D7B547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25"/>
            <a:ext cx="12192000" cy="1325563"/>
          </a:xfrm>
        </p:spPr>
        <p:txBody>
          <a:bodyPr/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We use </a:t>
            </a:r>
            <a:r>
              <a:rPr lang="en-US" i="1" dirty="0">
                <a:latin typeface="Century Gothic" panose="020B0502020202020204" pitchFamily="34" charset="0"/>
              </a:rPr>
              <a:t>C. elegans </a:t>
            </a:r>
            <a:r>
              <a:rPr lang="en-US" dirty="0">
                <a:latin typeface="Century Gothic" panose="020B0502020202020204" pitchFamily="34" charset="0"/>
              </a:rPr>
              <a:t>to understand cellular mechanisms of aging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415BFD-5AD6-6436-6783-AD5213E822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6" b="41392"/>
          <a:stretch/>
        </p:blipFill>
        <p:spPr>
          <a:xfrm>
            <a:off x="522333" y="2054891"/>
            <a:ext cx="4749359" cy="15712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071D62-DC41-063F-56D7-8B1E20E9402D}"/>
              </a:ext>
            </a:extLst>
          </p:cNvPr>
          <p:cNvSpPr txBox="1"/>
          <p:nvPr/>
        </p:nvSpPr>
        <p:spPr>
          <a:xfrm>
            <a:off x="5799494" y="1365318"/>
            <a:ext cx="609814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Similar genes as humans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Rapid development (egg to adult in 3 days)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Short lifespan (~3 weeks)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Wealth of genetic and biochemical tools</a:t>
            </a: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A7E3F33-EA4F-D28E-0F7C-CCBD9CCCBD94}"/>
              </a:ext>
            </a:extLst>
          </p:cNvPr>
          <p:cNvSpPr/>
          <p:nvPr/>
        </p:nvSpPr>
        <p:spPr>
          <a:xfrm>
            <a:off x="176206" y="2176530"/>
            <a:ext cx="377586" cy="3090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9B6C298-68F5-16A4-9823-0DE2FF9A5004}"/>
              </a:ext>
            </a:extLst>
          </p:cNvPr>
          <p:cNvSpPr/>
          <p:nvPr/>
        </p:nvSpPr>
        <p:spPr>
          <a:xfrm>
            <a:off x="294360" y="3626113"/>
            <a:ext cx="377586" cy="3090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6FCE26C-D37F-7E08-E93A-B94C42C7603C}"/>
              </a:ext>
            </a:extLst>
          </p:cNvPr>
          <p:cNvSpPr/>
          <p:nvPr/>
        </p:nvSpPr>
        <p:spPr>
          <a:xfrm rot="1916106">
            <a:off x="364999" y="3429000"/>
            <a:ext cx="723071" cy="3090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F3F8FB-9F24-B818-1D7F-CE8DD8F36212}"/>
              </a:ext>
            </a:extLst>
          </p:cNvPr>
          <p:cNvSpPr/>
          <p:nvPr/>
        </p:nvSpPr>
        <p:spPr>
          <a:xfrm>
            <a:off x="3194107" y="3444021"/>
            <a:ext cx="723071" cy="3090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39611-EB74-4A7D-7EE8-526BB9929379}"/>
              </a:ext>
            </a:extLst>
          </p:cNvPr>
          <p:cNvSpPr/>
          <p:nvPr/>
        </p:nvSpPr>
        <p:spPr>
          <a:xfrm>
            <a:off x="483153" y="2054891"/>
            <a:ext cx="243381" cy="276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pen and a round glass container&#10;&#10;Description automatically generated">
            <a:extLst>
              <a:ext uri="{FF2B5EF4-FFF2-40B4-BE49-F238E27FC236}">
                <a16:creationId xmlns:a16="http://schemas.microsoft.com/office/drawing/2014/main" id="{39CD20A5-81F2-F44D-E3B5-2AA4C0812A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13812" b="7662"/>
          <a:stretch/>
        </p:blipFill>
        <p:spPr>
          <a:xfrm rot="10800000">
            <a:off x="726534" y="4225686"/>
            <a:ext cx="3993687" cy="235204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B6DD858-3CF1-CCB3-842E-460D5CE7A471}"/>
              </a:ext>
            </a:extLst>
          </p:cNvPr>
          <p:cNvSpPr txBox="1"/>
          <p:nvPr/>
        </p:nvSpPr>
        <p:spPr>
          <a:xfrm>
            <a:off x="726534" y="3850109"/>
            <a:ext cx="4007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100s of worms on one small plate!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B6BE5C-0C6C-EC74-7B74-7456BE8BF56C}"/>
              </a:ext>
            </a:extLst>
          </p:cNvPr>
          <p:cNvSpPr txBox="1"/>
          <p:nvPr/>
        </p:nvSpPr>
        <p:spPr>
          <a:xfrm>
            <a:off x="893256" y="1662773"/>
            <a:ext cx="4007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Approximately 1 mm in length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347824-9E23-D366-2408-688B119764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4367" y="3842736"/>
            <a:ext cx="3018814" cy="230345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CD78326-F58F-D6BE-8A64-41B019204C5A}"/>
              </a:ext>
            </a:extLst>
          </p:cNvPr>
          <p:cNvSpPr txBox="1"/>
          <p:nvPr/>
        </p:nvSpPr>
        <p:spPr>
          <a:xfrm>
            <a:off x="8631828" y="3286167"/>
            <a:ext cx="1413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“Young”</a:t>
            </a:r>
          </a:p>
          <a:p>
            <a:pPr algn="ctr"/>
            <a:r>
              <a:rPr lang="en-US" sz="1600" dirty="0">
                <a:latin typeface="Century Gothic" panose="020B0502020202020204" pitchFamily="34" charset="0"/>
              </a:rPr>
              <a:t>3 days old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829F6A-62AC-E1D2-A9F5-B881628770DB}"/>
              </a:ext>
            </a:extLst>
          </p:cNvPr>
          <p:cNvSpPr txBox="1"/>
          <p:nvPr/>
        </p:nvSpPr>
        <p:spPr>
          <a:xfrm>
            <a:off x="6599104" y="3283870"/>
            <a:ext cx="1846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“Middle-aged”</a:t>
            </a:r>
          </a:p>
          <a:p>
            <a:pPr algn="ctr"/>
            <a:r>
              <a:rPr lang="en-US" sz="1600" dirty="0">
                <a:latin typeface="Century Gothic" panose="020B0502020202020204" pitchFamily="34" charset="0"/>
              </a:rPr>
              <a:t>8 days old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EDEC00-6F37-9A6D-73AC-7DC009CB8E4A}"/>
              </a:ext>
            </a:extLst>
          </p:cNvPr>
          <p:cNvSpPr txBox="1"/>
          <p:nvPr/>
        </p:nvSpPr>
        <p:spPr>
          <a:xfrm>
            <a:off x="8164103" y="6144984"/>
            <a:ext cx="1792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“Elderly”</a:t>
            </a:r>
          </a:p>
          <a:p>
            <a:pPr algn="ctr"/>
            <a:r>
              <a:rPr lang="en-US" sz="1600" dirty="0">
                <a:latin typeface="Century Gothic" panose="020B0502020202020204" pitchFamily="34" charset="0"/>
              </a:rPr>
              <a:t>12 days old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A2A2897-7C7C-F237-CD1E-51764C078C42}"/>
              </a:ext>
            </a:extLst>
          </p:cNvPr>
          <p:cNvCxnSpPr>
            <a:cxnSpLocks/>
          </p:cNvCxnSpPr>
          <p:nvPr/>
        </p:nvCxnSpPr>
        <p:spPr>
          <a:xfrm flipH="1">
            <a:off x="8631828" y="3845777"/>
            <a:ext cx="404705" cy="9294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E9694AE-A572-303F-9E7B-7A94D84AB328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9060452" y="5560209"/>
            <a:ext cx="0" cy="5847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A2CDCA0-B821-8674-F7E9-2D4AFD09FE9C}"/>
              </a:ext>
            </a:extLst>
          </p:cNvPr>
          <p:cNvCxnSpPr>
            <a:cxnSpLocks/>
            <a:stCxn id="19" idx="2"/>
          </p:cNvCxnSpPr>
          <p:nvPr/>
        </p:nvCxnSpPr>
        <p:spPr>
          <a:xfrm>
            <a:off x="7522302" y="3868645"/>
            <a:ext cx="250336" cy="3423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28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23C59-9211-2AA5-5156-772A54A7D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</a:rPr>
              <a:t>The short lifespan of </a:t>
            </a:r>
            <a:r>
              <a:rPr lang="en-US" sz="4000" i="1" dirty="0">
                <a:latin typeface="Century Gothic" panose="020B0502020202020204" pitchFamily="34" charset="0"/>
              </a:rPr>
              <a:t>C. elegans </a:t>
            </a:r>
            <a:r>
              <a:rPr lang="en-US" sz="4000" dirty="0">
                <a:latin typeface="Century Gothic" panose="020B0502020202020204" pitchFamily="34" charset="0"/>
              </a:rPr>
              <a:t>permits rapid lifespan analyses</a:t>
            </a:r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3A36567C-E6AD-CFE4-954F-444D7F25C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994" y="1924210"/>
            <a:ext cx="5092835" cy="4133602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A8CBCBC7-6022-490D-04B2-689B395DBF60}"/>
              </a:ext>
            </a:extLst>
          </p:cNvPr>
          <p:cNvSpPr txBox="1"/>
          <p:nvPr/>
        </p:nvSpPr>
        <p:spPr>
          <a:xfrm>
            <a:off x="8797276" y="5150959"/>
            <a:ext cx="3279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</a:rPr>
              <a:t>Kenyon et al., 1993. </a:t>
            </a:r>
            <a:r>
              <a:rPr lang="en-US" sz="1400" i="1" dirty="0">
                <a:latin typeface="Century Gothic" panose="020B0502020202020204" pitchFamily="34" charset="0"/>
              </a:rPr>
              <a:t>Nature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B8AA65-2CBF-2689-2FA3-CB8D261DE4E9}"/>
              </a:ext>
            </a:extLst>
          </p:cNvPr>
          <p:cNvSpPr/>
          <p:nvPr/>
        </p:nvSpPr>
        <p:spPr>
          <a:xfrm>
            <a:off x="4164006" y="5674180"/>
            <a:ext cx="4030858" cy="554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Age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DFD62FAC-DCF9-462E-4245-8709C991AA9E}"/>
              </a:ext>
            </a:extLst>
          </p:cNvPr>
          <p:cNvSpPr/>
          <p:nvPr/>
        </p:nvSpPr>
        <p:spPr>
          <a:xfrm rot="16200000">
            <a:off x="1764635" y="3387660"/>
            <a:ext cx="3279696" cy="554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Survivorship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78BAF67-9B9D-2447-7F80-F9E36646DCA6}"/>
              </a:ext>
            </a:extLst>
          </p:cNvPr>
          <p:cNvSpPr/>
          <p:nvPr/>
        </p:nvSpPr>
        <p:spPr>
          <a:xfrm>
            <a:off x="6121391" y="2271474"/>
            <a:ext cx="1585915" cy="554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insulin mutant 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8E4698A-72A9-A363-22F6-9F0535915797}"/>
              </a:ext>
            </a:extLst>
          </p:cNvPr>
          <p:cNvSpPr/>
          <p:nvPr/>
        </p:nvSpPr>
        <p:spPr>
          <a:xfrm>
            <a:off x="4164006" y="3991011"/>
            <a:ext cx="958437" cy="554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Wild type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AD7E5E-9AC7-F550-6E16-4C1673AD4093}"/>
              </a:ext>
            </a:extLst>
          </p:cNvPr>
          <p:cNvSpPr txBox="1"/>
          <p:nvPr/>
        </p:nvSpPr>
        <p:spPr>
          <a:xfrm>
            <a:off x="7679119" y="3014993"/>
            <a:ext cx="3279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Conserved in flies and mice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D96ACA-BE53-7D8D-20B2-136EBD4CD1E0}"/>
              </a:ext>
            </a:extLst>
          </p:cNvPr>
          <p:cNvSpPr txBox="1"/>
          <p:nvPr/>
        </p:nvSpPr>
        <p:spPr>
          <a:xfrm>
            <a:off x="1054100" y="2025151"/>
            <a:ext cx="250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“Low” energy state, mimics DR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E08AA5-1516-3ECF-A563-7AD92B7FE41C}"/>
              </a:ext>
            </a:extLst>
          </p:cNvPr>
          <p:cNvSpPr txBox="1"/>
          <p:nvPr/>
        </p:nvSpPr>
        <p:spPr>
          <a:xfrm>
            <a:off x="0" y="622886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The birth of the genetics of aging field</a:t>
            </a:r>
          </a:p>
        </p:txBody>
      </p:sp>
    </p:spTree>
    <p:extLst>
      <p:ext uri="{BB962C8B-B14F-4D97-AF65-F5344CB8AC3E}">
        <p14:creationId xmlns:p14="http://schemas.microsoft.com/office/powerpoint/2010/main" val="152444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2C411F27-EB0B-0B4B-97D1-71DD3F522EA9}"/>
              </a:ext>
            </a:extLst>
          </p:cNvPr>
          <p:cNvSpPr/>
          <p:nvPr/>
        </p:nvSpPr>
        <p:spPr>
          <a:xfrm>
            <a:off x="1274748" y="3184624"/>
            <a:ext cx="9298127" cy="557479"/>
          </a:xfrm>
          <a:prstGeom prst="roundRect">
            <a:avLst/>
          </a:prstGeom>
          <a:gradFill flip="none" rotWithShape="1">
            <a:gsLst>
              <a:gs pos="80000">
                <a:srgbClr val="FF9300"/>
              </a:gs>
              <a:gs pos="66000">
                <a:srgbClr val="FFFC00"/>
              </a:gs>
              <a:gs pos="44000">
                <a:srgbClr val="8EFA00"/>
              </a:gs>
              <a:gs pos="2000">
                <a:srgbClr val="00FA00"/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17F5B-454E-2A41-91CB-C6755AAED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601"/>
            <a:ext cx="12192000" cy="11461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How do anti-aging interventions influence organelle behavior?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0AD13CC-DD6B-8440-BF6E-A6A7C97C4ACD}"/>
              </a:ext>
            </a:extLst>
          </p:cNvPr>
          <p:cNvSpPr txBox="1"/>
          <p:nvPr/>
        </p:nvSpPr>
        <p:spPr>
          <a:xfrm>
            <a:off x="1274749" y="4107944"/>
            <a:ext cx="367467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  <a:cs typeface="Al Bayan Plain" pitchFamily="2" charset="-78"/>
              </a:rPr>
              <a:t>Aging-related changes 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022ACDB-1E91-624E-8C0A-83E425854C7B}"/>
              </a:ext>
            </a:extLst>
          </p:cNvPr>
          <p:cNvCxnSpPr>
            <a:cxnSpLocks/>
          </p:cNvCxnSpPr>
          <p:nvPr/>
        </p:nvCxnSpPr>
        <p:spPr>
          <a:xfrm flipV="1">
            <a:off x="5373284" y="4277221"/>
            <a:ext cx="860143" cy="1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EF73C761-EDFC-084A-B1FB-11F781C6BA7B}"/>
                  </a:ext>
                </a:extLst>
              </p14:cNvPr>
              <p14:cNvContentPartPr/>
              <p14:nvPr/>
            </p14:nvContentPartPr>
            <p14:xfrm>
              <a:off x="1283628" y="2864932"/>
              <a:ext cx="274320" cy="16344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EF73C761-EDFC-084A-B1FB-11F781C6BA7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65652" y="2846932"/>
                <a:ext cx="309913" cy="19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8BEBC1EE-203C-6948-96DF-217083D44364}"/>
                  </a:ext>
                </a:extLst>
              </p14:cNvPr>
              <p14:cNvContentPartPr/>
              <p14:nvPr/>
            </p14:nvContentPartPr>
            <p14:xfrm>
              <a:off x="3067622" y="2470935"/>
              <a:ext cx="376428" cy="573143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8BEBC1EE-203C-6948-96DF-217083D443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49645" y="2452946"/>
                <a:ext cx="412021" cy="6087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A768B041-4AA2-9748-A64B-9E8C047D1A83}"/>
                  </a:ext>
                </a:extLst>
              </p14:cNvPr>
              <p14:cNvContentPartPr/>
              <p14:nvPr/>
            </p14:nvContentPartPr>
            <p14:xfrm>
              <a:off x="5518735" y="2308166"/>
              <a:ext cx="331378" cy="715858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A768B041-4AA2-9748-A64B-9E8C047D1A8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00764" y="2290171"/>
                <a:ext cx="366960" cy="7514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859C196D-E2FE-4B4D-B545-4F4B8329AEFB}"/>
                  </a:ext>
                </a:extLst>
              </p14:cNvPr>
              <p14:cNvContentPartPr/>
              <p14:nvPr/>
            </p14:nvContentPartPr>
            <p14:xfrm>
              <a:off x="8341240" y="2490990"/>
              <a:ext cx="500044" cy="533034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859C196D-E2FE-4B4D-B545-4F4B8329AEF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323240" y="2472994"/>
                <a:ext cx="535684" cy="568666"/>
              </a:xfrm>
              <a:prstGeom prst="rect">
                <a:avLst/>
              </a:prstGeom>
            </p:spPr>
          </p:pic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1E4BEB97-C799-BF45-B0A6-4A6A69750B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8400005" y="3749916"/>
            <a:ext cx="679946" cy="3665794"/>
          </a:xfrm>
          <a:prstGeom prst="rect">
            <a:avLst/>
          </a:prstGeom>
          <a:effectLst>
            <a:outerShdw blurRad="50800" dist="50800" dir="5400000" sx="7000" sy="7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AD19F76-BDED-7542-A9B1-DFD0EA9C2B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 flipH="1">
            <a:off x="2783343" y="3731360"/>
            <a:ext cx="671087" cy="3665817"/>
          </a:xfrm>
          <a:prstGeom prst="rect">
            <a:avLst/>
          </a:prstGeom>
          <a:effectLst>
            <a:outerShdw blurRad="50800" dist="50800" dir="5400000" sx="7000" sy="7000" algn="ctr" rotWithShape="0">
              <a:srgbClr val="000000">
                <a:alpha val="43137"/>
              </a:srgb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AADF1BC-3D34-464C-8844-8FAE0284529B}"/>
              </a:ext>
            </a:extLst>
          </p:cNvPr>
          <p:cNvSpPr txBox="1"/>
          <p:nvPr/>
        </p:nvSpPr>
        <p:spPr>
          <a:xfrm>
            <a:off x="1283628" y="4890132"/>
            <a:ext cx="3665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  <a:cs typeface="Helvetica"/>
              </a:rPr>
              <a:t>Young mitochondria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DD9838-DBD3-B24A-B8CE-453CFC8B58E8}"/>
              </a:ext>
            </a:extLst>
          </p:cNvPr>
          <p:cNvSpPr txBox="1"/>
          <p:nvPr/>
        </p:nvSpPr>
        <p:spPr>
          <a:xfrm>
            <a:off x="6907057" y="4885742"/>
            <a:ext cx="36658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  <a:cs typeface="Helvetica"/>
              </a:rPr>
              <a:t>Aged mitochondria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5C8643E-3959-E84B-8530-FCC87F80C1FA}"/>
              </a:ext>
            </a:extLst>
          </p:cNvPr>
          <p:cNvSpPr txBox="1"/>
          <p:nvPr/>
        </p:nvSpPr>
        <p:spPr>
          <a:xfrm>
            <a:off x="6907057" y="4100620"/>
            <a:ext cx="3665817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Age-related disease</a:t>
            </a:r>
          </a:p>
        </p:txBody>
      </p:sp>
    </p:spTree>
    <p:extLst>
      <p:ext uri="{BB962C8B-B14F-4D97-AF65-F5344CB8AC3E}">
        <p14:creationId xmlns:p14="http://schemas.microsoft.com/office/powerpoint/2010/main" val="244078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658730" y="1681515"/>
            <a:ext cx="16419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Transparent</a:t>
            </a:r>
          </a:p>
          <a:p>
            <a:pPr algn="ctr"/>
            <a:r>
              <a:rPr lang="en-US" dirty="0">
                <a:latin typeface="Century Gothic" panose="020B0502020202020204" pitchFamily="34" charset="0"/>
              </a:rPr>
              <a:t>anatomy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294400C-7B9E-EA54-592F-8DC0262CA6A2}"/>
              </a:ext>
            </a:extLst>
          </p:cNvPr>
          <p:cNvGrpSpPr/>
          <p:nvPr/>
        </p:nvGrpSpPr>
        <p:grpSpPr>
          <a:xfrm>
            <a:off x="2616841" y="2520605"/>
            <a:ext cx="3020871" cy="3422219"/>
            <a:chOff x="7059453" y="2558705"/>
            <a:chExt cx="2746246" cy="3422219"/>
          </a:xfrm>
        </p:grpSpPr>
        <p:sp>
          <p:nvSpPr>
            <p:cNvPr id="39" name="TextBox 38"/>
            <p:cNvSpPr txBox="1"/>
            <p:nvPr/>
          </p:nvSpPr>
          <p:spPr>
            <a:xfrm>
              <a:off x="7635354" y="4780595"/>
              <a:ext cx="21703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cs typeface="Marker Felt"/>
                </a:rPr>
                <a:t>Reproductive tissues</a:t>
              </a:r>
            </a:p>
            <a:p>
              <a:endParaRPr lang="en-US" sz="1200" b="1" dirty="0">
                <a:cs typeface="Marker Felt"/>
              </a:endParaRPr>
            </a:p>
            <a:p>
              <a:r>
                <a:rPr lang="en-US" sz="1200" b="1" dirty="0">
                  <a:cs typeface="Marker Felt"/>
                </a:rPr>
                <a:t>Hypodermis</a:t>
              </a: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7059453" y="2558705"/>
              <a:ext cx="2254526" cy="3422219"/>
              <a:chOff x="3622200" y="3168902"/>
              <a:chExt cx="2254526" cy="3422219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22200" y="3168902"/>
                <a:ext cx="685540" cy="3422219"/>
              </a:xfrm>
              <a:prstGeom prst="rect">
                <a:avLst/>
              </a:prstGeom>
              <a:effectLst>
                <a:outerShdw blurRad="76200" dir="18900000" sy="23000" kx="-1200000" algn="bl" rotWithShape="0">
                  <a:prstClr val="black">
                    <a:alpha val="9000"/>
                  </a:prstClr>
                </a:outerShdw>
              </a:effec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3996924" y="3447916"/>
                <a:ext cx="140591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004080"/>
                    </a:solidFill>
                    <a:cs typeface="Marker Felt"/>
                  </a:rPr>
                  <a:t>Nervous system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045723" y="4260159"/>
                <a:ext cx="183100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solidFill>
                      <a:srgbClr val="800000"/>
                    </a:solidFill>
                    <a:cs typeface="Marker Felt"/>
                  </a:rPr>
                  <a:t>body wall muscle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834461" y="4745391"/>
                <a:ext cx="19452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008040"/>
                    </a:solidFill>
                    <a:cs typeface="Marker Felt"/>
                  </a:rPr>
                  <a:t>Gut</a:t>
                </a:r>
              </a:p>
              <a:p>
                <a:pPr algn="ctr"/>
                <a:r>
                  <a:rPr lang="en-US" sz="1200" b="1" dirty="0">
                    <a:solidFill>
                      <a:srgbClr val="008040"/>
                    </a:solidFill>
                    <a:cs typeface="Marker Felt"/>
                  </a:rPr>
                  <a:t>(liver/adipose)</a:t>
                </a:r>
              </a:p>
            </p:txBody>
          </p:sp>
        </p:grp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A760F492-50DC-4B36-F0BA-1C9E6CB95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The simple, yet analogous anatomy of </a:t>
            </a:r>
            <a:r>
              <a:rPr lang="en-US" sz="3600" i="1" dirty="0">
                <a:latin typeface="Century Gothic" panose="020B0502020202020204" pitchFamily="34" charset="0"/>
              </a:rPr>
              <a:t>C. elegans </a:t>
            </a:r>
            <a:r>
              <a:rPr lang="en-US" sz="3600" dirty="0">
                <a:latin typeface="Century Gothic" panose="020B0502020202020204" pitchFamily="34" charset="0"/>
              </a:rPr>
              <a:t>allows us to probe tissue-specific aging mechanisms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CA6A64E-3102-B776-1DBB-91957ED4EC02}"/>
              </a:ext>
            </a:extLst>
          </p:cNvPr>
          <p:cNvGrpSpPr/>
          <p:nvPr/>
        </p:nvGrpSpPr>
        <p:grpSpPr>
          <a:xfrm>
            <a:off x="7274124" y="1681515"/>
            <a:ext cx="2690115" cy="6858000"/>
            <a:chOff x="6453885" y="2237110"/>
            <a:chExt cx="2690115" cy="68580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47A282C-8189-FBEA-D2C9-D67A19B4F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53885" y="2237110"/>
              <a:ext cx="2690115" cy="6858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D2C03C9-0368-359A-5DF4-716C607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87594" y="2558099"/>
              <a:ext cx="1635760" cy="184200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05B0207-07E9-B445-94BE-21FB63AF1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20717" y="2661720"/>
              <a:ext cx="1081024" cy="18064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277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41193-6A27-9A20-BCBB-06D44D08B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The small size of </a:t>
            </a:r>
            <a:r>
              <a:rPr lang="en-US" i="1" dirty="0">
                <a:latin typeface="Century Gothic" panose="020B0502020202020204" pitchFamily="34" charset="0"/>
              </a:rPr>
              <a:t>C. elegans </a:t>
            </a:r>
            <a:r>
              <a:rPr lang="en-US" dirty="0">
                <a:latin typeface="Century Gothic" panose="020B0502020202020204" pitchFamily="34" charset="0"/>
              </a:rPr>
              <a:t>allows us to track the flow and turnover of nutrients </a:t>
            </a:r>
          </a:p>
        </p:txBody>
      </p:sp>
      <p:pic>
        <p:nvPicPr>
          <p:cNvPr id="4" name="Picture 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85935AFD-A28A-BEE2-DBD2-6ED53AC7A0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7"/>
          <a:stretch/>
        </p:blipFill>
        <p:spPr>
          <a:xfrm>
            <a:off x="2336458" y="2448145"/>
            <a:ext cx="7519083" cy="343261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C9124B-B821-B5BE-FB92-1BBBC642A35A}"/>
              </a:ext>
            </a:extLst>
          </p:cNvPr>
          <p:cNvSpPr txBox="1"/>
          <p:nvPr/>
        </p:nvSpPr>
        <p:spPr>
          <a:xfrm rot="16200000">
            <a:off x="1449239" y="2846239"/>
            <a:ext cx="1165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Protein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BCB6D7-53E7-341D-B80A-B276AF626FFF}"/>
              </a:ext>
            </a:extLst>
          </p:cNvPr>
          <p:cNvSpPr txBox="1"/>
          <p:nvPr/>
        </p:nvSpPr>
        <p:spPr>
          <a:xfrm rot="16200000">
            <a:off x="1449240" y="3735239"/>
            <a:ext cx="1165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Sugar</a:t>
            </a:r>
          </a:p>
        </p:txBody>
      </p:sp>
    </p:spTree>
    <p:extLst>
      <p:ext uri="{BB962C8B-B14F-4D97-AF65-F5344CB8AC3E}">
        <p14:creationId xmlns:p14="http://schemas.microsoft.com/office/powerpoint/2010/main" val="49041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158C1-9371-11E5-43B2-55A37A356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1552"/>
            <a:ext cx="12192000" cy="95685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>
                <a:latin typeface="Century Gothic" panose="020B0502020202020204" pitchFamily="34" charset="0"/>
              </a:rPr>
              <a:t>How do organelle interactions change with age and disease? </a:t>
            </a:r>
            <a:br>
              <a:rPr lang="en-US" sz="4400" dirty="0">
                <a:latin typeface="Century Gothic" panose="020B0502020202020204" pitchFamily="34" charset="0"/>
              </a:rPr>
            </a:b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997DF3-5DED-8428-84D2-D9FC40522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957" y="2510023"/>
            <a:ext cx="1506613" cy="38408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2F1586A-36CC-235A-8D2B-2D5F6778689F}"/>
              </a:ext>
            </a:extLst>
          </p:cNvPr>
          <p:cNvSpPr txBox="1"/>
          <p:nvPr/>
        </p:nvSpPr>
        <p:spPr>
          <a:xfrm>
            <a:off x="5206105" y="1971636"/>
            <a:ext cx="2666115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Alzheimer’s</a:t>
            </a:r>
          </a:p>
          <a:p>
            <a:pPr algn="ctr"/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Parkinson’s</a:t>
            </a:r>
          </a:p>
          <a:p>
            <a:pPr algn="ctr"/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ALS</a:t>
            </a:r>
            <a:b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assorted neuropathies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1C4AA3-AE85-388A-8072-C7D1C07A1BA0}"/>
              </a:ext>
            </a:extLst>
          </p:cNvPr>
          <p:cNvSpPr txBox="1"/>
          <p:nvPr/>
        </p:nvSpPr>
        <p:spPr>
          <a:xfrm>
            <a:off x="10010033" y="4168229"/>
            <a:ext cx="1186543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Diabetes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9DA86F-AB3A-9D8B-9A3C-ED5098FDADBC}"/>
              </a:ext>
            </a:extLst>
          </p:cNvPr>
          <p:cNvSpPr txBox="1"/>
          <p:nvPr/>
        </p:nvSpPr>
        <p:spPr>
          <a:xfrm>
            <a:off x="6494707" y="3979838"/>
            <a:ext cx="1031052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Obesity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156B64-A1C6-AF29-765C-385232F24D07}"/>
              </a:ext>
            </a:extLst>
          </p:cNvPr>
          <p:cNvSpPr txBox="1"/>
          <p:nvPr/>
        </p:nvSpPr>
        <p:spPr>
          <a:xfrm>
            <a:off x="9196958" y="2723549"/>
            <a:ext cx="1039067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Cancer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A28917B-7021-34E7-EEAB-85179FEDB77E}"/>
              </a:ext>
            </a:extLst>
          </p:cNvPr>
          <p:cNvCxnSpPr>
            <a:cxnSpLocks/>
          </p:cNvCxnSpPr>
          <p:nvPr/>
        </p:nvCxnSpPr>
        <p:spPr>
          <a:xfrm flipV="1">
            <a:off x="7349186" y="3399781"/>
            <a:ext cx="1182521" cy="66826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F8FE1A4-D7A0-07D7-EAD2-92B741AB5605}"/>
              </a:ext>
            </a:extLst>
          </p:cNvPr>
          <p:cNvCxnSpPr>
            <a:cxnSpLocks/>
          </p:cNvCxnSpPr>
          <p:nvPr/>
        </p:nvCxnSpPr>
        <p:spPr>
          <a:xfrm>
            <a:off x="7176011" y="2462891"/>
            <a:ext cx="1434435" cy="201343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1C02946-C9CB-78D5-0DB7-07DDF00C0AF0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9004924" y="2908215"/>
            <a:ext cx="192034" cy="543508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2C33C9C-CB65-F3A0-56D0-9EF35FA59056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8609685" y="3895863"/>
            <a:ext cx="1400348" cy="457032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EB8211C-BD5B-9198-E9A2-B0AB68CB5B0F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7525759" y="3979839"/>
            <a:ext cx="1035299" cy="184665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2002F99-9BAA-5690-D4AD-81279C1837A1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9064193" y="3656562"/>
            <a:ext cx="945840" cy="696333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201ED4A-EA65-6709-9946-1032EE7AAAC4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8840110" y="2908215"/>
            <a:ext cx="356848" cy="88644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66CC87E-CE1D-DD32-3913-40EDDA59F4F8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8840110" y="2908215"/>
            <a:ext cx="356848" cy="272856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544C3B28-E915-1ED4-A18E-A1B54629C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645" y="2908215"/>
            <a:ext cx="3821036" cy="214026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C4EE274-6DCF-D8BC-84A6-BABDB8CA4A51}"/>
              </a:ext>
            </a:extLst>
          </p:cNvPr>
          <p:cNvSpPr txBox="1"/>
          <p:nvPr/>
        </p:nvSpPr>
        <p:spPr>
          <a:xfrm>
            <a:off x="1236903" y="2203479"/>
            <a:ext cx="1670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Nucleus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0A2E6A-E9BC-60C0-F783-37AE3CC22F91}"/>
              </a:ext>
            </a:extLst>
          </p:cNvPr>
          <p:cNvSpPr txBox="1"/>
          <p:nvPr/>
        </p:nvSpPr>
        <p:spPr>
          <a:xfrm>
            <a:off x="2829676" y="2203479"/>
            <a:ext cx="1670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Golgi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3D59A83-DA13-9139-674E-1B86E9106DF9}"/>
              </a:ext>
            </a:extLst>
          </p:cNvPr>
          <p:cNvSpPr txBox="1"/>
          <p:nvPr/>
        </p:nvSpPr>
        <p:spPr>
          <a:xfrm>
            <a:off x="1067134" y="5275417"/>
            <a:ext cx="1670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Endoplasmic </a:t>
            </a:r>
          </a:p>
          <a:p>
            <a:pPr algn="ctr"/>
            <a:r>
              <a:rPr lang="en-US" dirty="0">
                <a:latin typeface="Century Gothic" panose="020B0502020202020204" pitchFamily="34" charset="0"/>
              </a:rPr>
              <a:t>Reticulum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B9FE82-754D-29E2-72D8-40146D5518E3}"/>
              </a:ext>
            </a:extLst>
          </p:cNvPr>
          <p:cNvSpPr txBox="1"/>
          <p:nvPr/>
        </p:nvSpPr>
        <p:spPr>
          <a:xfrm>
            <a:off x="2820914" y="5275417"/>
            <a:ext cx="187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Mitochondrion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76B7227-E365-16C2-5A03-06F35DB9EDB3}"/>
              </a:ext>
            </a:extLst>
          </p:cNvPr>
          <p:cNvCxnSpPr/>
          <p:nvPr/>
        </p:nvCxnSpPr>
        <p:spPr>
          <a:xfrm>
            <a:off x="2209800" y="2572811"/>
            <a:ext cx="0" cy="1083751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FDE27A2-A7AA-4553-425F-D77383038F07}"/>
              </a:ext>
            </a:extLst>
          </p:cNvPr>
          <p:cNvCxnSpPr>
            <a:cxnSpLocks/>
            <a:stCxn id="23" idx="2"/>
          </p:cNvCxnSpPr>
          <p:nvPr/>
        </p:nvCxnSpPr>
        <p:spPr>
          <a:xfrm>
            <a:off x="3664698" y="2572811"/>
            <a:ext cx="1" cy="85618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6BD2A32-66FE-C73E-1251-8831C3A202A6}"/>
              </a:ext>
            </a:extLst>
          </p:cNvPr>
          <p:cNvCxnSpPr>
            <a:cxnSpLocks/>
          </p:cNvCxnSpPr>
          <p:nvPr/>
        </p:nvCxnSpPr>
        <p:spPr>
          <a:xfrm flipV="1">
            <a:off x="3767055" y="4706127"/>
            <a:ext cx="1" cy="58310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9381C5D-607E-FA19-9C61-4C1A43B57892}"/>
              </a:ext>
            </a:extLst>
          </p:cNvPr>
          <p:cNvCxnSpPr>
            <a:cxnSpLocks/>
          </p:cNvCxnSpPr>
          <p:nvPr/>
        </p:nvCxnSpPr>
        <p:spPr>
          <a:xfrm flipV="1">
            <a:off x="2033787" y="4706127"/>
            <a:ext cx="1" cy="58310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1083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72B2C-0357-068E-9AD4-A1E4A0DE1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</a:rPr>
              <a:t>What did we learn?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3B930-D2BA-7775-6892-76EE00BA1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Aging is a leading risk factor for many diseases and is conserved across species </a:t>
            </a:r>
          </a:p>
          <a:p>
            <a:pPr lvl="1"/>
            <a:r>
              <a:rPr lang="en-US" dirty="0">
                <a:latin typeface="Century Gothic" panose="020B0502020202020204" pitchFamily="34" charset="0"/>
              </a:rPr>
              <a:t>It may be possible to treat multiple diseases at once by slowing the aging process</a:t>
            </a:r>
          </a:p>
          <a:p>
            <a:r>
              <a:rPr lang="en-US" i="1" dirty="0">
                <a:latin typeface="Century Gothic" panose="020B0502020202020204" pitchFamily="34" charset="0"/>
              </a:rPr>
              <a:t>C. elegans </a:t>
            </a:r>
            <a:r>
              <a:rPr lang="en-US" dirty="0">
                <a:latin typeface="Century Gothic" panose="020B0502020202020204" pitchFamily="34" charset="0"/>
              </a:rPr>
              <a:t>is a powerful model system to study the genetics and cell biology of aging 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There is still much to learn!</a:t>
            </a:r>
          </a:p>
        </p:txBody>
      </p:sp>
    </p:spTree>
    <p:extLst>
      <p:ext uri="{BB962C8B-B14F-4D97-AF65-F5344CB8AC3E}">
        <p14:creationId xmlns:p14="http://schemas.microsoft.com/office/powerpoint/2010/main" val="333774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E6F75-7329-4042-B2D3-12CBF465D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Thank you!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630B0FE-9AEE-7F48-A795-A6520FC8F5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373"/>
          <a:stretch/>
        </p:blipFill>
        <p:spPr>
          <a:xfrm>
            <a:off x="6096000" y="5615924"/>
            <a:ext cx="1180499" cy="116610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6149975-9BD9-DE41-8BFE-FC5AFDAAB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295" y="4934795"/>
            <a:ext cx="1928707" cy="68112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1CE3A51-8D5B-01A9-4C2D-1DDAE7826244}"/>
              </a:ext>
            </a:extLst>
          </p:cNvPr>
          <p:cNvSpPr txBox="1"/>
          <p:nvPr/>
        </p:nvSpPr>
        <p:spPr>
          <a:xfrm>
            <a:off x="8956354" y="2226685"/>
            <a:ext cx="247375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latin typeface="Century Gothic" panose="020B0502020202020204" pitchFamily="34" charset="0"/>
              </a:rPr>
              <a:t>Vanderbilt</a:t>
            </a:r>
          </a:p>
          <a:p>
            <a:endParaRPr lang="en-US" u="sng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Rafael </a:t>
            </a:r>
            <a:r>
              <a:rPr lang="en-US" dirty="0" err="1">
                <a:latin typeface="Century Gothic" panose="020B0502020202020204" pitchFamily="34" charset="0"/>
              </a:rPr>
              <a:t>Arrojo</a:t>
            </a:r>
            <a:r>
              <a:rPr lang="en-US" dirty="0">
                <a:latin typeface="Century Gothic" panose="020B0502020202020204" pitchFamily="34" charset="0"/>
              </a:rPr>
              <a:t> y </a:t>
            </a:r>
            <a:r>
              <a:rPr lang="en-US" dirty="0" err="1">
                <a:latin typeface="Century Gothic" panose="020B0502020202020204" pitchFamily="34" charset="0"/>
              </a:rPr>
              <a:t>Drigo</a:t>
            </a:r>
            <a:endParaRPr lang="en-US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Vivian Gama</a:t>
            </a:r>
          </a:p>
          <a:p>
            <a:r>
              <a:rPr lang="en-US" dirty="0">
                <a:latin typeface="Century Gothic" panose="020B0502020202020204" pitchFamily="34" charset="0"/>
              </a:rPr>
              <a:t>CISR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 Evan </a:t>
            </a:r>
            <a:r>
              <a:rPr lang="en-US" dirty="0" err="1">
                <a:latin typeface="Century Gothic" panose="020B0502020202020204" pitchFamily="34" charset="0"/>
              </a:rPr>
              <a:t>Krystofiak</a:t>
            </a:r>
            <a:endParaRPr lang="en-US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Jenny Schafer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136268-BD12-DF20-071D-9E1F72C10BF6}"/>
              </a:ext>
            </a:extLst>
          </p:cNvPr>
          <p:cNvSpPr txBox="1"/>
          <p:nvPr/>
        </p:nvSpPr>
        <p:spPr>
          <a:xfrm>
            <a:off x="4921933" y="4493914"/>
            <a:ext cx="3293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latin typeface="Century Gothic" panose="020B0502020202020204" pitchFamily="34" charset="0"/>
              </a:rPr>
              <a:t>Funding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3C4AAB-C530-1DAA-5A36-5C49B786B70E}"/>
              </a:ext>
            </a:extLst>
          </p:cNvPr>
          <p:cNvSpPr txBox="1"/>
          <p:nvPr/>
        </p:nvSpPr>
        <p:spPr>
          <a:xfrm>
            <a:off x="7656784" y="4493914"/>
            <a:ext cx="4535216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latin typeface="Century Gothic" panose="020B0502020202020204" pitchFamily="34" charset="0"/>
              </a:rPr>
              <a:t>Wash U Center for Cellular Imaging</a:t>
            </a:r>
          </a:p>
          <a:p>
            <a:endParaRPr lang="en-US" u="sng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Greg Strout </a:t>
            </a:r>
          </a:p>
          <a:p>
            <a:r>
              <a:rPr lang="en-US" dirty="0">
                <a:latin typeface="Century Gothic" panose="020B0502020202020204" pitchFamily="34" charset="0"/>
              </a:rPr>
              <a:t>John Wulf </a:t>
            </a:r>
          </a:p>
        </p:txBody>
      </p:sp>
      <p:pic>
        <p:nvPicPr>
          <p:cNvPr id="10" name="Picture 9" descr="A group of people holding pumpkins&#10;&#10;Description automatically generated">
            <a:extLst>
              <a:ext uri="{FF2B5EF4-FFF2-40B4-BE49-F238E27FC236}">
                <a16:creationId xmlns:a16="http://schemas.microsoft.com/office/drawing/2014/main" id="{ED79038B-6C67-57D6-B60B-505E32F1A2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89" t="15594" r="1437" b="3043"/>
          <a:stretch/>
        </p:blipFill>
        <p:spPr>
          <a:xfrm>
            <a:off x="409418" y="1969521"/>
            <a:ext cx="5005737" cy="346833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3010912-31DF-E33B-0A21-BAEB78481436}"/>
              </a:ext>
            </a:extLst>
          </p:cNvPr>
          <p:cNvSpPr txBox="1"/>
          <p:nvPr/>
        </p:nvSpPr>
        <p:spPr>
          <a:xfrm>
            <a:off x="5653088" y="1340078"/>
            <a:ext cx="282000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latin typeface="Century Gothic" panose="020B0502020202020204" pitchFamily="34" charset="0"/>
              </a:rPr>
              <a:t>Current lab members</a:t>
            </a:r>
          </a:p>
          <a:p>
            <a:endParaRPr lang="en-US" u="sng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Dr. Kris </a:t>
            </a:r>
            <a:r>
              <a:rPr lang="en-US" dirty="0" err="1">
                <a:latin typeface="Century Gothic" panose="020B0502020202020204" pitchFamily="34" charset="0"/>
              </a:rPr>
              <a:t>Burkewitz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</a:p>
          <a:p>
            <a:r>
              <a:rPr lang="en-US" dirty="0">
                <a:latin typeface="Century Gothic" panose="020B0502020202020204" pitchFamily="34" charset="0"/>
              </a:rPr>
              <a:t>Eric Donahue</a:t>
            </a:r>
          </a:p>
          <a:p>
            <a:r>
              <a:rPr lang="en-US" b="1" dirty="0">
                <a:latin typeface="Century Gothic" panose="020B0502020202020204" pitchFamily="34" charset="0"/>
              </a:rPr>
              <a:t>Elizabeth </a:t>
            </a:r>
            <a:r>
              <a:rPr lang="en-US" b="1" dirty="0" err="1">
                <a:latin typeface="Century Gothic" panose="020B0502020202020204" pitchFamily="34" charset="0"/>
              </a:rPr>
              <a:t>Ruark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</a:p>
          <a:p>
            <a:r>
              <a:rPr lang="en-US" dirty="0">
                <a:latin typeface="Century Gothic" panose="020B0502020202020204" pitchFamily="34" charset="0"/>
              </a:rPr>
              <a:t>Brianne </a:t>
            </a:r>
            <a:r>
              <a:rPr lang="en-US" dirty="0" err="1">
                <a:latin typeface="Century Gothic" panose="020B0502020202020204" pitchFamily="34" charset="0"/>
              </a:rPr>
              <a:t>Jacquet-Cribe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</a:p>
          <a:p>
            <a:endParaRPr lang="en-US" sz="1600" dirty="0">
              <a:latin typeface="Century Gothic" panose="020B0502020202020204" pitchFamily="34" charset="0"/>
            </a:endParaRPr>
          </a:p>
          <a:p>
            <a:r>
              <a:rPr lang="en-US" sz="2000" u="sng" dirty="0">
                <a:latin typeface="Century Gothic" panose="020B0502020202020204" pitchFamily="34" charset="0"/>
              </a:rPr>
              <a:t>Past lab members</a:t>
            </a:r>
          </a:p>
          <a:p>
            <a:endParaRPr lang="en-US" sz="1600" u="sng" dirty="0">
              <a:latin typeface="Century Gothic" panose="020B0502020202020204" pitchFamily="34" charset="0"/>
            </a:endParaRPr>
          </a:p>
          <a:p>
            <a:r>
              <a:rPr lang="en-US" b="1" dirty="0">
                <a:latin typeface="Century Gothic" panose="020B0502020202020204" pitchFamily="34" charset="0"/>
              </a:rPr>
              <a:t>Dr. </a:t>
            </a:r>
            <a:r>
              <a:rPr lang="en-US" b="1" dirty="0" err="1">
                <a:latin typeface="Century Gothic" panose="020B0502020202020204" pitchFamily="34" charset="0"/>
              </a:rPr>
              <a:t>Gaomin</a:t>
            </a:r>
            <a:r>
              <a:rPr lang="en-US" b="1" dirty="0">
                <a:latin typeface="Century Gothic" panose="020B0502020202020204" pitchFamily="34" charset="0"/>
              </a:rPr>
              <a:t> Feng </a:t>
            </a:r>
          </a:p>
          <a:p>
            <a:r>
              <a:rPr lang="en-US" dirty="0">
                <a:latin typeface="Century Gothic" panose="020B0502020202020204" pitchFamily="34" charset="0"/>
              </a:rPr>
              <a:t>Alex Mulligan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38F731-FB98-EFBD-1181-C63AC44F1A81}"/>
              </a:ext>
            </a:extLst>
          </p:cNvPr>
          <p:cNvSpPr txBox="1"/>
          <p:nvPr/>
        </p:nvSpPr>
        <p:spPr>
          <a:xfrm>
            <a:off x="8956354" y="1340078"/>
            <a:ext cx="30524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800" u="sng" dirty="0">
                <a:solidFill>
                  <a:prstClr val="black"/>
                </a:solidFill>
                <a:latin typeface="Century Gothic" panose="020B0502020202020204" pitchFamily="34" charset="0"/>
              </a:rPr>
              <a:t>Caenorhabditis Genetics </a:t>
            </a:r>
          </a:p>
          <a:p>
            <a:pPr>
              <a:defRPr/>
            </a:pPr>
            <a:r>
              <a:rPr lang="en-US" sz="1800" u="sng" dirty="0">
                <a:solidFill>
                  <a:prstClr val="black"/>
                </a:solidFill>
                <a:latin typeface="Century Gothic" panose="020B0502020202020204" pitchFamily="34" charset="0"/>
              </a:rPr>
              <a:t>Center</a:t>
            </a:r>
          </a:p>
          <a:p>
            <a:pPr>
              <a:defRPr/>
            </a:pPr>
            <a:endParaRPr kumimoji="0" lang="en-US" sz="180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732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A188A-3A52-1FDB-14D4-FDC465F23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213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</a:rPr>
              <a:t>Some tips for moving forward from someone that’s been there done that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15CB8-8C2B-6492-A6FD-BEC51F89F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If you want to get into scientific research…</a:t>
            </a:r>
          </a:p>
          <a:p>
            <a:pPr lvl="1"/>
            <a:r>
              <a:rPr lang="en-US" dirty="0">
                <a:latin typeface="Century Gothic" panose="020B0502020202020204" pitchFamily="34" charset="0"/>
              </a:rPr>
              <a:t>Identify broad scientific topics (biology, chemistry, physics) that interest you and research college curriculums that are strong in those areas </a:t>
            </a:r>
          </a:p>
          <a:p>
            <a:pPr lvl="1"/>
            <a:r>
              <a:rPr lang="en-US" dirty="0">
                <a:latin typeface="Century Gothic" panose="020B0502020202020204" pitchFamily="34" charset="0"/>
              </a:rPr>
              <a:t>Once you get to college (or potentially while still in high school), get involved in a research lab </a:t>
            </a:r>
          </a:p>
          <a:p>
            <a:pPr lvl="2"/>
            <a:r>
              <a:rPr lang="en-US" dirty="0">
                <a:latin typeface="Century Gothic" panose="020B0502020202020204" pitchFamily="34" charset="0"/>
              </a:rPr>
              <a:t>Best way to find out whether or not this is something you actually want to do </a:t>
            </a:r>
          </a:p>
          <a:p>
            <a:pPr lvl="1"/>
            <a:endParaRPr lang="en-US" dirty="0">
              <a:latin typeface="Century Gothic" panose="020B0502020202020204" pitchFamily="34" charset="0"/>
            </a:endParaRPr>
          </a:p>
          <a:p>
            <a:pPr lvl="1"/>
            <a:r>
              <a:rPr lang="en-US" dirty="0">
                <a:latin typeface="Century Gothic" panose="020B0502020202020204" pitchFamily="34" charset="0"/>
              </a:rPr>
              <a:t>Most of All: </a:t>
            </a:r>
            <a:r>
              <a:rPr lang="en-US" u="sng" dirty="0">
                <a:latin typeface="Century Gothic" panose="020B0502020202020204" pitchFamily="34" charset="0"/>
              </a:rPr>
              <a:t>ENJOY THE PURSUIT! </a:t>
            </a:r>
          </a:p>
          <a:p>
            <a:pPr lvl="2"/>
            <a:r>
              <a:rPr lang="en-US" dirty="0">
                <a:latin typeface="Century Gothic" panose="020B0502020202020204" pitchFamily="34" charset="0"/>
              </a:rPr>
              <a:t>This goes for all things in life, but especially science</a:t>
            </a:r>
          </a:p>
        </p:txBody>
      </p:sp>
    </p:spTree>
    <p:extLst>
      <p:ext uri="{BB962C8B-B14F-4D97-AF65-F5344CB8AC3E}">
        <p14:creationId xmlns:p14="http://schemas.microsoft.com/office/powerpoint/2010/main" val="35698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36186</TotalTime>
  <Words>674</Words>
  <Application>Microsoft Macintosh PowerPoint</Application>
  <PresentationFormat>Widescreen</PresentationFormat>
  <Paragraphs>157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</vt:lpstr>
      <vt:lpstr>Aptos Display</vt:lpstr>
      <vt:lpstr>Arial</vt:lpstr>
      <vt:lpstr>Century Gothic</vt:lpstr>
      <vt:lpstr>Lucida Bright</vt:lpstr>
      <vt:lpstr>Marker Felt</vt:lpstr>
      <vt:lpstr>Office Theme</vt:lpstr>
      <vt:lpstr>C. elegans as a model to probe the cell biology and genetics of aging</vt:lpstr>
      <vt:lpstr>My academic research journey</vt:lpstr>
      <vt:lpstr>Public Health Success:  an aging global population</vt:lpstr>
      <vt:lpstr>Age carries a new set of problems</vt:lpstr>
      <vt:lpstr>Age carries a new set of problems</vt:lpstr>
      <vt:lpstr>Can we generally treat age-related diseases by slowing the rate of aging?</vt:lpstr>
      <vt:lpstr>Can we generally treat age-related diseases by slowing the rate of aging?</vt:lpstr>
      <vt:lpstr>Aging affects nearly all animal species</vt:lpstr>
      <vt:lpstr>Dietary restriction is a strong and conserved suppressor of aging</vt:lpstr>
      <vt:lpstr>How does dietary restriction slow aging at the tissue and cellular level?</vt:lpstr>
      <vt:lpstr>How does dietary restriction slow aging at the tissue and cellular level?</vt:lpstr>
      <vt:lpstr>We use C. elegans to understand cellular mechanisms of aging</vt:lpstr>
      <vt:lpstr>The short lifespan of C. elegans permits rapid lifespan analyses</vt:lpstr>
      <vt:lpstr>How do anti-aging interventions influence organelle behavior? </vt:lpstr>
      <vt:lpstr>The simple, yet analogous anatomy of C. elegans allows us to probe tissue-specific aging mechanisms</vt:lpstr>
      <vt:lpstr>The small size of C. elegans allows us to track the flow and turnover of nutrients </vt:lpstr>
      <vt:lpstr>How do organelle interactions change with age and disease?  </vt:lpstr>
      <vt:lpstr>What did we learn?</vt:lpstr>
      <vt:lpstr>Thank you!</vt:lpstr>
      <vt:lpstr>Some tips for moving forward from someone that’s been there done that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C. elegans as a model to probe connections between metabolism and aging </dc:title>
  <dc:creator>Tyler J Butsch</dc:creator>
  <cp:lastModifiedBy>Tyler Butsch</cp:lastModifiedBy>
  <cp:revision>13</cp:revision>
  <dcterms:created xsi:type="dcterms:W3CDTF">2024-04-03T13:23:30Z</dcterms:created>
  <dcterms:modified xsi:type="dcterms:W3CDTF">2024-05-01T19:55:42Z</dcterms:modified>
</cp:coreProperties>
</file>